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8" r:id="rId3"/>
    <p:sldId id="289" r:id="rId4"/>
    <p:sldId id="300" r:id="rId5"/>
    <p:sldId id="291" r:id="rId6"/>
    <p:sldId id="292" r:id="rId7"/>
    <p:sldId id="298" r:id="rId8"/>
    <p:sldId id="297" r:id="rId9"/>
    <p:sldId id="270" r:id="rId10"/>
    <p:sldId id="293" r:id="rId11"/>
    <p:sldId id="294" r:id="rId12"/>
    <p:sldId id="301" r:id="rId13"/>
    <p:sldId id="302" r:id="rId14"/>
    <p:sldId id="295" r:id="rId15"/>
    <p:sldId id="296" r:id="rId16"/>
    <p:sldId id="299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D0289-A6B9-4267-95F6-0C62CBCCD86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3F083FE-E0C2-4863-9310-9371A798546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N"/>
            <a:t>Type of EV Technology</a:t>
          </a:r>
          <a:endParaRPr lang="en-US"/>
        </a:p>
      </dgm:t>
    </dgm:pt>
    <dgm:pt modelId="{D3D01B57-4705-465C-805D-D7923A640214}" type="parTrans" cxnId="{42DE433F-A865-4D21-8EE1-B9466942E69A}">
      <dgm:prSet/>
      <dgm:spPr/>
      <dgm:t>
        <a:bodyPr/>
        <a:lstStyle/>
        <a:p>
          <a:endParaRPr lang="en-US"/>
        </a:p>
      </dgm:t>
    </dgm:pt>
    <dgm:pt modelId="{1DF21E21-5EBC-45E5-835A-3D8407F1261B}" type="sibTrans" cxnId="{42DE433F-A865-4D21-8EE1-B9466942E69A}">
      <dgm:prSet/>
      <dgm:spPr/>
      <dgm:t>
        <a:bodyPr/>
        <a:lstStyle/>
        <a:p>
          <a:endParaRPr lang="en-US"/>
        </a:p>
      </dgm:t>
    </dgm:pt>
    <dgm:pt modelId="{18E60DB0-4628-476F-B19B-7BD0B485EEE5}">
      <dgm:prSet/>
      <dgm:spPr/>
      <dgm:t>
        <a:bodyPr/>
        <a:lstStyle/>
        <a:p>
          <a:pPr>
            <a:lnSpc>
              <a:spcPct val="100000"/>
            </a:lnSpc>
          </a:pPr>
          <a:endParaRPr lang="en-IN" dirty="0"/>
        </a:p>
        <a:p>
          <a:pPr>
            <a:lnSpc>
              <a:spcPct val="100000"/>
            </a:lnSpc>
          </a:pPr>
          <a:r>
            <a:rPr lang="en-IN" dirty="0"/>
            <a:t>PHEV</a:t>
          </a:r>
          <a:endParaRPr lang="en-US" dirty="0"/>
        </a:p>
      </dgm:t>
    </dgm:pt>
    <dgm:pt modelId="{7DEAAB6A-9AF9-45AA-8DE4-685FEDA26BF3}" type="parTrans" cxnId="{69CB24EE-587F-42E7-8F77-975448329CFA}">
      <dgm:prSet/>
      <dgm:spPr/>
      <dgm:t>
        <a:bodyPr/>
        <a:lstStyle/>
        <a:p>
          <a:endParaRPr lang="en-US"/>
        </a:p>
      </dgm:t>
    </dgm:pt>
    <dgm:pt modelId="{8EECFD71-E185-4A10-936B-75868BA8F57E}" type="sibTrans" cxnId="{69CB24EE-587F-42E7-8F77-975448329CFA}">
      <dgm:prSet/>
      <dgm:spPr/>
      <dgm:t>
        <a:bodyPr/>
        <a:lstStyle/>
        <a:p>
          <a:endParaRPr lang="en-US"/>
        </a:p>
      </dgm:t>
    </dgm:pt>
    <dgm:pt modelId="{2F896C45-0D5C-4DA5-91E7-D57D0ABB0D21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BEV</a:t>
          </a:r>
          <a:endParaRPr lang="en-US"/>
        </a:p>
      </dgm:t>
    </dgm:pt>
    <dgm:pt modelId="{C5F7DC7A-5262-4B01-98A2-FE2AE2850580}" type="parTrans" cxnId="{277F8D9B-C80A-4DBB-A2E3-97BF2C158905}">
      <dgm:prSet/>
      <dgm:spPr/>
      <dgm:t>
        <a:bodyPr/>
        <a:lstStyle/>
        <a:p>
          <a:endParaRPr lang="en-US"/>
        </a:p>
      </dgm:t>
    </dgm:pt>
    <dgm:pt modelId="{27D1FCE9-F67E-468A-80DC-6FDC9DFF149A}" type="sibTrans" cxnId="{277F8D9B-C80A-4DBB-A2E3-97BF2C158905}">
      <dgm:prSet/>
      <dgm:spPr/>
      <dgm:t>
        <a:bodyPr/>
        <a:lstStyle/>
        <a:p>
          <a:endParaRPr lang="en-US"/>
        </a:p>
      </dgm:t>
    </dgm:pt>
    <dgm:pt modelId="{DA43C538-097A-4261-9731-9A8C5590D9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N"/>
            <a:t>Type of Electric Vehicle</a:t>
          </a:r>
          <a:endParaRPr lang="en-US"/>
        </a:p>
      </dgm:t>
    </dgm:pt>
    <dgm:pt modelId="{A6310FB0-1AB7-47E4-9E77-9D06A4FCB6F1}" type="parTrans" cxnId="{D8BEDE7F-67E2-48B8-A24E-AB9C4F2CE4E1}">
      <dgm:prSet/>
      <dgm:spPr/>
      <dgm:t>
        <a:bodyPr/>
        <a:lstStyle/>
        <a:p>
          <a:endParaRPr lang="en-US"/>
        </a:p>
      </dgm:t>
    </dgm:pt>
    <dgm:pt modelId="{ECEC24DE-38D0-48FC-B13C-62818306BBCB}" type="sibTrans" cxnId="{D8BEDE7F-67E2-48B8-A24E-AB9C4F2CE4E1}">
      <dgm:prSet/>
      <dgm:spPr/>
      <dgm:t>
        <a:bodyPr/>
        <a:lstStyle/>
        <a:p>
          <a:endParaRPr lang="en-US"/>
        </a:p>
      </dgm:t>
    </dgm:pt>
    <dgm:pt modelId="{2C28CCD0-ACA6-4C9F-9B71-845DE6EEC3C0}">
      <dgm:prSet/>
      <dgm:spPr/>
      <dgm:t>
        <a:bodyPr/>
        <a:lstStyle/>
        <a:p>
          <a:pPr>
            <a:lnSpc>
              <a:spcPct val="100000"/>
            </a:lnSpc>
          </a:pPr>
          <a:endParaRPr lang="en-IN" dirty="0"/>
        </a:p>
        <a:p>
          <a:pPr>
            <a:lnSpc>
              <a:spcPct val="100000"/>
            </a:lnSpc>
          </a:pPr>
          <a:r>
            <a:rPr lang="en-IN" dirty="0"/>
            <a:t>Passenger Car</a:t>
          </a:r>
        </a:p>
        <a:p>
          <a:pPr>
            <a:lnSpc>
              <a:spcPct val="100000"/>
            </a:lnSpc>
          </a:pPr>
          <a:r>
            <a:rPr lang="en-IN" dirty="0"/>
            <a:t>Two-Wheelers</a:t>
          </a:r>
          <a:endParaRPr lang="en-US" dirty="0"/>
        </a:p>
      </dgm:t>
    </dgm:pt>
    <dgm:pt modelId="{6EF5B137-7C53-4C78-9B31-8ADE309F2333}" type="parTrans" cxnId="{2982E1D7-AFFE-4926-8E17-0A0DD3709A59}">
      <dgm:prSet/>
      <dgm:spPr/>
      <dgm:t>
        <a:bodyPr/>
        <a:lstStyle/>
        <a:p>
          <a:endParaRPr lang="en-US"/>
        </a:p>
      </dgm:t>
    </dgm:pt>
    <dgm:pt modelId="{FF3A58CF-6F43-4154-9CC7-E190EC25FD2E}" type="sibTrans" cxnId="{2982E1D7-AFFE-4926-8E17-0A0DD3709A59}">
      <dgm:prSet/>
      <dgm:spPr/>
      <dgm:t>
        <a:bodyPr/>
        <a:lstStyle/>
        <a:p>
          <a:endParaRPr lang="en-US"/>
        </a:p>
      </dgm:t>
    </dgm:pt>
    <dgm:pt modelId="{C8E8C501-D9E0-4881-88B6-AC521A0BA4A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N"/>
            <a:t>Type of End-User</a:t>
          </a:r>
          <a:endParaRPr lang="en-US"/>
        </a:p>
      </dgm:t>
    </dgm:pt>
    <dgm:pt modelId="{FBB0F72C-38E9-449C-9C42-02CA92D57E7D}" type="parTrans" cxnId="{DD4A8982-8684-4836-B197-04E2DF853DA2}">
      <dgm:prSet/>
      <dgm:spPr/>
      <dgm:t>
        <a:bodyPr/>
        <a:lstStyle/>
        <a:p>
          <a:endParaRPr lang="en-US"/>
        </a:p>
      </dgm:t>
    </dgm:pt>
    <dgm:pt modelId="{58AD83E9-2E12-4C2D-B9AF-5C683E9BED67}" type="sibTrans" cxnId="{DD4A8982-8684-4836-B197-04E2DF853DA2}">
      <dgm:prSet/>
      <dgm:spPr/>
      <dgm:t>
        <a:bodyPr/>
        <a:lstStyle/>
        <a:p>
          <a:endParaRPr lang="en-US"/>
        </a:p>
      </dgm:t>
    </dgm:pt>
    <dgm:pt modelId="{5F1302FC-22F2-429F-9FBF-345BF6304CCD}">
      <dgm:prSet/>
      <dgm:spPr/>
      <dgm:t>
        <a:bodyPr/>
        <a:lstStyle/>
        <a:p>
          <a:pPr>
            <a:lnSpc>
              <a:spcPct val="100000"/>
            </a:lnSpc>
          </a:pPr>
          <a:endParaRPr lang="en-IN" dirty="0"/>
        </a:p>
        <a:p>
          <a:pPr>
            <a:lnSpc>
              <a:spcPct val="100000"/>
            </a:lnSpc>
          </a:pPr>
          <a:r>
            <a:rPr lang="en-IN" dirty="0"/>
            <a:t>Individuals</a:t>
          </a:r>
          <a:endParaRPr lang="en-US" dirty="0"/>
        </a:p>
      </dgm:t>
    </dgm:pt>
    <dgm:pt modelId="{090669D3-B599-4E18-B51A-5A58860A2863}" type="parTrans" cxnId="{1AF83FD4-F45F-48E4-AB2A-1204A798E9E1}">
      <dgm:prSet/>
      <dgm:spPr/>
      <dgm:t>
        <a:bodyPr/>
        <a:lstStyle/>
        <a:p>
          <a:endParaRPr lang="en-US"/>
        </a:p>
      </dgm:t>
    </dgm:pt>
    <dgm:pt modelId="{43F17B56-EB30-4C58-BA04-8641F8C45B44}" type="sibTrans" cxnId="{1AF83FD4-F45F-48E4-AB2A-1204A798E9E1}">
      <dgm:prSet/>
      <dgm:spPr/>
      <dgm:t>
        <a:bodyPr/>
        <a:lstStyle/>
        <a:p>
          <a:endParaRPr lang="en-US"/>
        </a:p>
      </dgm:t>
    </dgm:pt>
    <dgm:pt modelId="{3E316807-A61B-480D-9FAF-85C40E45F5E3}">
      <dgm:prSet/>
      <dgm:spPr/>
      <dgm:t>
        <a:bodyPr/>
        <a:lstStyle/>
        <a:p>
          <a:pPr>
            <a:lnSpc>
              <a:spcPct val="100000"/>
            </a:lnSpc>
          </a:pPr>
          <a:endParaRPr lang="en-IN" dirty="0"/>
        </a:p>
        <a:p>
          <a:pPr>
            <a:lnSpc>
              <a:spcPct val="100000"/>
            </a:lnSpc>
          </a:pPr>
          <a:r>
            <a:rPr lang="en-IN" dirty="0"/>
            <a:t>Commercial Enterprises</a:t>
          </a:r>
          <a:endParaRPr lang="en-US" dirty="0"/>
        </a:p>
      </dgm:t>
    </dgm:pt>
    <dgm:pt modelId="{3FCDCB0E-5557-4028-ABA4-FCC9215E9226}" type="parTrans" cxnId="{A7BCDC3B-3BFE-4EA1-9C9E-F9EF52039251}">
      <dgm:prSet/>
      <dgm:spPr/>
      <dgm:t>
        <a:bodyPr/>
        <a:lstStyle/>
        <a:p>
          <a:endParaRPr lang="en-US"/>
        </a:p>
      </dgm:t>
    </dgm:pt>
    <dgm:pt modelId="{537A271C-710B-4CBD-B34E-77E85AEEDC14}" type="sibTrans" cxnId="{A7BCDC3B-3BFE-4EA1-9C9E-F9EF52039251}">
      <dgm:prSet/>
      <dgm:spPr/>
      <dgm:t>
        <a:bodyPr/>
        <a:lstStyle/>
        <a:p>
          <a:endParaRPr lang="en-US"/>
        </a:p>
      </dgm:t>
    </dgm:pt>
    <dgm:pt modelId="{6ABECDEB-CAF6-47BA-A307-1F0A61E70609}">
      <dgm:prSet/>
      <dgm:spPr/>
      <dgm:t>
        <a:bodyPr/>
        <a:lstStyle/>
        <a:p>
          <a:pPr>
            <a:lnSpc>
              <a:spcPct val="100000"/>
            </a:lnSpc>
          </a:pPr>
          <a:endParaRPr lang="en-IN" dirty="0"/>
        </a:p>
        <a:p>
          <a:pPr>
            <a:lnSpc>
              <a:spcPct val="100000"/>
            </a:lnSpc>
          </a:pPr>
          <a:r>
            <a:rPr lang="en-IN" dirty="0"/>
            <a:t>Government</a:t>
          </a:r>
          <a:endParaRPr lang="en-US" dirty="0"/>
        </a:p>
      </dgm:t>
    </dgm:pt>
    <dgm:pt modelId="{DF1C8D21-4627-42CD-87A9-95D524591A5F}" type="parTrans" cxnId="{66757F5C-66EE-436A-82F0-B67B37EC99BD}">
      <dgm:prSet/>
      <dgm:spPr/>
      <dgm:t>
        <a:bodyPr/>
        <a:lstStyle/>
        <a:p>
          <a:endParaRPr lang="en-US"/>
        </a:p>
      </dgm:t>
    </dgm:pt>
    <dgm:pt modelId="{457EFE06-5C51-4D0B-8C80-94FA13BCA667}" type="sibTrans" cxnId="{66757F5C-66EE-436A-82F0-B67B37EC99BD}">
      <dgm:prSet/>
      <dgm:spPr/>
      <dgm:t>
        <a:bodyPr/>
        <a:lstStyle/>
        <a:p>
          <a:endParaRPr lang="en-US"/>
        </a:p>
      </dgm:t>
    </dgm:pt>
    <dgm:pt modelId="{958AEC0B-AE94-4D88-B194-3520F2187BD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N"/>
            <a:t>Type of Charging Infrastructure</a:t>
          </a:r>
          <a:endParaRPr lang="en-US"/>
        </a:p>
      </dgm:t>
    </dgm:pt>
    <dgm:pt modelId="{894CC5AF-5B53-4785-9E1C-7CE38B75C48E}" type="parTrans" cxnId="{37E5AFAC-6F17-4A8A-A5F8-12AF6770E4B9}">
      <dgm:prSet/>
      <dgm:spPr/>
      <dgm:t>
        <a:bodyPr/>
        <a:lstStyle/>
        <a:p>
          <a:endParaRPr lang="en-US"/>
        </a:p>
      </dgm:t>
    </dgm:pt>
    <dgm:pt modelId="{762B00CF-F545-42F8-A811-59F99CFC49A6}" type="sibTrans" cxnId="{37E5AFAC-6F17-4A8A-A5F8-12AF6770E4B9}">
      <dgm:prSet/>
      <dgm:spPr/>
      <dgm:t>
        <a:bodyPr/>
        <a:lstStyle/>
        <a:p>
          <a:endParaRPr lang="en-US"/>
        </a:p>
      </dgm:t>
    </dgm:pt>
    <dgm:pt modelId="{FB6F0649-C3E4-498D-8E64-8FFDDFCE67E8}">
      <dgm:prSet/>
      <dgm:spPr/>
      <dgm:t>
        <a:bodyPr/>
        <a:lstStyle/>
        <a:p>
          <a:pPr>
            <a:lnSpc>
              <a:spcPct val="100000"/>
            </a:lnSpc>
          </a:pPr>
          <a:endParaRPr lang="en-IN" dirty="0"/>
        </a:p>
        <a:p>
          <a:pPr>
            <a:lnSpc>
              <a:spcPct val="100000"/>
            </a:lnSpc>
          </a:pPr>
          <a:r>
            <a:rPr lang="en-IN" dirty="0"/>
            <a:t>Normal Charging Station</a:t>
          </a:r>
          <a:endParaRPr lang="en-US" dirty="0"/>
        </a:p>
      </dgm:t>
    </dgm:pt>
    <dgm:pt modelId="{5099A73E-1686-47A1-A283-D85B2D90DBBC}" type="parTrans" cxnId="{636998D6-55F2-46AB-A070-55B9EE1E95AB}">
      <dgm:prSet/>
      <dgm:spPr/>
      <dgm:t>
        <a:bodyPr/>
        <a:lstStyle/>
        <a:p>
          <a:endParaRPr lang="en-US"/>
        </a:p>
      </dgm:t>
    </dgm:pt>
    <dgm:pt modelId="{BF6024B3-BED0-400C-9E09-D5B2C4F1C676}" type="sibTrans" cxnId="{636998D6-55F2-46AB-A070-55B9EE1E95AB}">
      <dgm:prSet/>
      <dgm:spPr/>
      <dgm:t>
        <a:bodyPr/>
        <a:lstStyle/>
        <a:p>
          <a:endParaRPr lang="en-US"/>
        </a:p>
      </dgm:t>
    </dgm:pt>
    <dgm:pt modelId="{FD9200EA-4863-457C-8EBD-0B439FBF22D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Fast Charging Stations</a:t>
          </a:r>
          <a:endParaRPr lang="en-US"/>
        </a:p>
      </dgm:t>
    </dgm:pt>
    <dgm:pt modelId="{C8DFC6CB-6ECF-4077-BB4D-685FEC30B218}" type="parTrans" cxnId="{D8E0DDCE-E115-4B2C-84A1-C5EDCC3E023E}">
      <dgm:prSet/>
      <dgm:spPr/>
      <dgm:t>
        <a:bodyPr/>
        <a:lstStyle/>
        <a:p>
          <a:endParaRPr lang="en-US"/>
        </a:p>
      </dgm:t>
    </dgm:pt>
    <dgm:pt modelId="{065FC46D-333B-41F6-A254-09841833B5EE}" type="sibTrans" cxnId="{D8E0DDCE-E115-4B2C-84A1-C5EDCC3E023E}">
      <dgm:prSet/>
      <dgm:spPr/>
      <dgm:t>
        <a:bodyPr/>
        <a:lstStyle/>
        <a:p>
          <a:endParaRPr lang="en-US"/>
        </a:p>
      </dgm:t>
    </dgm:pt>
    <dgm:pt modelId="{4436B1D1-E507-497F-82F3-9E3E00C852D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N"/>
            <a:t>Geography</a:t>
          </a:r>
          <a:endParaRPr lang="en-US"/>
        </a:p>
      </dgm:t>
    </dgm:pt>
    <dgm:pt modelId="{ED659A88-355B-4FB9-BEA9-70D2474019F0}" type="parTrans" cxnId="{D7765976-F7F1-4D4C-940A-05CD1460BEC9}">
      <dgm:prSet/>
      <dgm:spPr/>
      <dgm:t>
        <a:bodyPr/>
        <a:lstStyle/>
        <a:p>
          <a:endParaRPr lang="en-US"/>
        </a:p>
      </dgm:t>
    </dgm:pt>
    <dgm:pt modelId="{D9C24665-2A89-458B-A14A-E4F66D1AF388}" type="sibTrans" cxnId="{D7765976-F7F1-4D4C-940A-05CD1460BEC9}">
      <dgm:prSet/>
      <dgm:spPr/>
      <dgm:t>
        <a:bodyPr/>
        <a:lstStyle/>
        <a:p>
          <a:endParaRPr lang="en-US"/>
        </a:p>
      </dgm:t>
    </dgm:pt>
    <dgm:pt modelId="{E38AB2DC-3F92-41AF-8009-93BAA5249E64}">
      <dgm:prSet/>
      <dgm:spPr/>
      <dgm:t>
        <a:bodyPr/>
        <a:lstStyle/>
        <a:p>
          <a:pPr>
            <a:lnSpc>
              <a:spcPct val="100000"/>
            </a:lnSpc>
          </a:pPr>
          <a:endParaRPr lang="en-IN" dirty="0"/>
        </a:p>
        <a:p>
          <a:pPr>
            <a:lnSpc>
              <a:spcPct val="100000"/>
            </a:lnSpc>
          </a:pPr>
          <a:r>
            <a:rPr lang="en-IN" dirty="0"/>
            <a:t>North-East India</a:t>
          </a:r>
          <a:endParaRPr lang="en-US" dirty="0"/>
        </a:p>
      </dgm:t>
    </dgm:pt>
    <dgm:pt modelId="{8C47C73D-4578-4D64-92A6-7883CF21AF64}" type="parTrans" cxnId="{77D81685-FA67-4F0F-8740-7BC18F23F5B1}">
      <dgm:prSet/>
      <dgm:spPr/>
      <dgm:t>
        <a:bodyPr/>
        <a:lstStyle/>
        <a:p>
          <a:endParaRPr lang="en-US"/>
        </a:p>
      </dgm:t>
    </dgm:pt>
    <dgm:pt modelId="{40AF883D-7969-4104-8692-B86168914A26}" type="sibTrans" cxnId="{77D81685-FA67-4F0F-8740-7BC18F23F5B1}">
      <dgm:prSet/>
      <dgm:spPr/>
      <dgm:t>
        <a:bodyPr/>
        <a:lstStyle/>
        <a:p>
          <a:endParaRPr lang="en-US"/>
        </a:p>
      </dgm:t>
    </dgm:pt>
    <dgm:pt modelId="{B9859209-F07C-46B2-8D05-EA7FE3B5EE32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North India</a:t>
          </a:r>
          <a:endParaRPr lang="en-US"/>
        </a:p>
      </dgm:t>
    </dgm:pt>
    <dgm:pt modelId="{1F100ADC-8F0C-41BE-A028-9FE00FB2307E}" type="parTrans" cxnId="{0CC0607C-7321-49D3-BE01-06AFCB715F84}">
      <dgm:prSet/>
      <dgm:spPr/>
      <dgm:t>
        <a:bodyPr/>
        <a:lstStyle/>
        <a:p>
          <a:endParaRPr lang="en-US"/>
        </a:p>
      </dgm:t>
    </dgm:pt>
    <dgm:pt modelId="{5E9A2FB8-5487-4769-94AC-A614AB19FC10}" type="sibTrans" cxnId="{0CC0607C-7321-49D3-BE01-06AFCB715F84}">
      <dgm:prSet/>
      <dgm:spPr/>
      <dgm:t>
        <a:bodyPr/>
        <a:lstStyle/>
        <a:p>
          <a:endParaRPr lang="en-US"/>
        </a:p>
      </dgm:t>
    </dgm:pt>
    <dgm:pt modelId="{E67E408A-8B7A-4ADE-A12A-5C7C113933D1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South India</a:t>
          </a:r>
          <a:endParaRPr lang="en-US"/>
        </a:p>
      </dgm:t>
    </dgm:pt>
    <dgm:pt modelId="{35141E64-2EC2-4430-80F7-E3365A0B7474}" type="parTrans" cxnId="{503D8636-768E-49B6-A979-683E30E88001}">
      <dgm:prSet/>
      <dgm:spPr/>
      <dgm:t>
        <a:bodyPr/>
        <a:lstStyle/>
        <a:p>
          <a:endParaRPr lang="en-US"/>
        </a:p>
      </dgm:t>
    </dgm:pt>
    <dgm:pt modelId="{453A5829-28C1-4CC9-9AFD-C3E2572E6E97}" type="sibTrans" cxnId="{503D8636-768E-49B6-A979-683E30E88001}">
      <dgm:prSet/>
      <dgm:spPr/>
      <dgm:t>
        <a:bodyPr/>
        <a:lstStyle/>
        <a:p>
          <a:endParaRPr lang="en-US"/>
        </a:p>
      </dgm:t>
    </dgm:pt>
    <dgm:pt modelId="{C82ACA64-532E-4657-A999-25D23C5895DC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West India</a:t>
          </a:r>
          <a:endParaRPr lang="en-US"/>
        </a:p>
      </dgm:t>
    </dgm:pt>
    <dgm:pt modelId="{58E6E32A-6B24-4AA7-AA22-0093D075F0F0}" type="parTrans" cxnId="{461F084E-2E06-4E12-83F7-6B899DF98CD2}">
      <dgm:prSet/>
      <dgm:spPr/>
      <dgm:t>
        <a:bodyPr/>
        <a:lstStyle/>
        <a:p>
          <a:endParaRPr lang="en-US"/>
        </a:p>
      </dgm:t>
    </dgm:pt>
    <dgm:pt modelId="{A68DAB9E-1FBE-4A61-8A35-9AD4C0C96BC3}" type="sibTrans" cxnId="{461F084E-2E06-4E12-83F7-6B899DF98CD2}">
      <dgm:prSet/>
      <dgm:spPr/>
      <dgm:t>
        <a:bodyPr/>
        <a:lstStyle/>
        <a:p>
          <a:endParaRPr lang="en-US"/>
        </a:p>
      </dgm:t>
    </dgm:pt>
    <dgm:pt modelId="{66F82C3E-C5B9-4340-AEEB-FE18B3CE8100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East India</a:t>
          </a:r>
          <a:endParaRPr lang="en-US"/>
        </a:p>
      </dgm:t>
    </dgm:pt>
    <dgm:pt modelId="{C6FF7539-DF90-4483-A179-F147452F446B}" type="parTrans" cxnId="{9A5F063D-987F-4292-A399-D3CAD101A074}">
      <dgm:prSet/>
      <dgm:spPr/>
      <dgm:t>
        <a:bodyPr/>
        <a:lstStyle/>
        <a:p>
          <a:endParaRPr lang="en-US"/>
        </a:p>
      </dgm:t>
    </dgm:pt>
    <dgm:pt modelId="{B7CC0836-7308-42FD-860A-9F90996A8E1A}" type="sibTrans" cxnId="{9A5F063D-987F-4292-A399-D3CAD101A074}">
      <dgm:prSet/>
      <dgm:spPr/>
      <dgm:t>
        <a:bodyPr/>
        <a:lstStyle/>
        <a:p>
          <a:endParaRPr lang="en-US"/>
        </a:p>
      </dgm:t>
    </dgm:pt>
    <dgm:pt modelId="{9ED2373F-FC9E-4519-BC63-D557BB91FA68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Three-Wheelers/E-Rickshaws</a:t>
          </a:r>
        </a:p>
        <a:p>
          <a:pPr>
            <a:lnSpc>
              <a:spcPct val="100000"/>
            </a:lnSpc>
          </a:pPr>
          <a:r>
            <a:rPr lang="en-IN" dirty="0"/>
            <a:t>Commercial Vehicles</a:t>
          </a:r>
        </a:p>
        <a:p>
          <a:pPr>
            <a:lnSpc>
              <a:spcPct val="100000"/>
            </a:lnSpc>
          </a:pPr>
          <a:r>
            <a:rPr lang="en-IN" dirty="0"/>
            <a:t>Public Transportation Vehicle</a:t>
          </a:r>
        </a:p>
      </dgm:t>
    </dgm:pt>
    <dgm:pt modelId="{AAED88C5-0A5A-4D78-906C-DF8F8F79D733}" type="parTrans" cxnId="{12BC857B-EAEE-4EA3-A4D2-63E02D04DA26}">
      <dgm:prSet/>
      <dgm:spPr/>
      <dgm:t>
        <a:bodyPr/>
        <a:lstStyle/>
        <a:p>
          <a:endParaRPr lang="en-IN"/>
        </a:p>
      </dgm:t>
    </dgm:pt>
    <dgm:pt modelId="{1217D96E-FA93-417A-88A8-8F132EF34D18}" type="sibTrans" cxnId="{12BC857B-EAEE-4EA3-A4D2-63E02D04DA26}">
      <dgm:prSet/>
      <dgm:spPr/>
      <dgm:t>
        <a:bodyPr/>
        <a:lstStyle/>
        <a:p>
          <a:endParaRPr lang="en-IN"/>
        </a:p>
      </dgm:t>
    </dgm:pt>
    <dgm:pt modelId="{96B37487-8642-4429-A011-02AED6D0C956}" type="pres">
      <dgm:prSet presAssocID="{AA4D0289-A6B9-4267-95F6-0C62CBCCD862}" presName="root" presStyleCnt="0">
        <dgm:presLayoutVars>
          <dgm:dir/>
          <dgm:resizeHandles val="exact"/>
        </dgm:presLayoutVars>
      </dgm:prSet>
      <dgm:spPr/>
    </dgm:pt>
    <dgm:pt modelId="{1F4DF589-56A4-41B3-81B7-0FA337C827AE}" type="pres">
      <dgm:prSet presAssocID="{93F083FE-E0C2-4863-9310-9371A798546E}" presName="compNode" presStyleCnt="0"/>
      <dgm:spPr/>
    </dgm:pt>
    <dgm:pt modelId="{92306159-70EA-432C-BBBC-101B197027C1}" type="pres">
      <dgm:prSet presAssocID="{93F083FE-E0C2-4863-9310-9371A798546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42D3C0B-0F00-4213-B170-844B92915EA6}" type="pres">
      <dgm:prSet presAssocID="{93F083FE-E0C2-4863-9310-9371A798546E}" presName="iconSpace" presStyleCnt="0"/>
      <dgm:spPr/>
    </dgm:pt>
    <dgm:pt modelId="{A1CD157B-F973-49B6-9859-6210AA5262D9}" type="pres">
      <dgm:prSet presAssocID="{93F083FE-E0C2-4863-9310-9371A798546E}" presName="parTx" presStyleLbl="revTx" presStyleIdx="0" presStyleCnt="10">
        <dgm:presLayoutVars>
          <dgm:chMax val="0"/>
          <dgm:chPref val="0"/>
        </dgm:presLayoutVars>
      </dgm:prSet>
      <dgm:spPr/>
    </dgm:pt>
    <dgm:pt modelId="{D4FD594E-F6E7-4AAB-A36C-313B5B1D92F0}" type="pres">
      <dgm:prSet presAssocID="{93F083FE-E0C2-4863-9310-9371A798546E}" presName="txSpace" presStyleCnt="0"/>
      <dgm:spPr/>
    </dgm:pt>
    <dgm:pt modelId="{E29B48CB-83C9-4F50-BD4E-41B0792665CB}" type="pres">
      <dgm:prSet presAssocID="{93F083FE-E0C2-4863-9310-9371A798546E}" presName="desTx" presStyleLbl="revTx" presStyleIdx="1" presStyleCnt="10">
        <dgm:presLayoutVars/>
      </dgm:prSet>
      <dgm:spPr/>
    </dgm:pt>
    <dgm:pt modelId="{F86B6443-0026-48F1-B1B0-4859AEC63118}" type="pres">
      <dgm:prSet presAssocID="{1DF21E21-5EBC-45E5-835A-3D8407F1261B}" presName="sibTrans" presStyleCnt="0"/>
      <dgm:spPr/>
    </dgm:pt>
    <dgm:pt modelId="{4EC69199-50E2-4CA0-9792-DD22C8264157}" type="pres">
      <dgm:prSet presAssocID="{DA43C538-097A-4261-9731-9A8C5590D9DA}" presName="compNode" presStyleCnt="0"/>
      <dgm:spPr/>
    </dgm:pt>
    <dgm:pt modelId="{1F856E9E-F50E-48EF-8F27-00A174B067EB}" type="pres">
      <dgm:prSet presAssocID="{DA43C538-097A-4261-9731-9A8C5590D9D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6F3E2B30-6E8B-4497-9531-EFA49C08457D}" type="pres">
      <dgm:prSet presAssocID="{DA43C538-097A-4261-9731-9A8C5590D9DA}" presName="iconSpace" presStyleCnt="0"/>
      <dgm:spPr/>
    </dgm:pt>
    <dgm:pt modelId="{79CB090F-45C5-47F5-A62D-79C3ED79AB2D}" type="pres">
      <dgm:prSet presAssocID="{DA43C538-097A-4261-9731-9A8C5590D9DA}" presName="parTx" presStyleLbl="revTx" presStyleIdx="2" presStyleCnt="10">
        <dgm:presLayoutVars>
          <dgm:chMax val="0"/>
          <dgm:chPref val="0"/>
        </dgm:presLayoutVars>
      </dgm:prSet>
      <dgm:spPr/>
    </dgm:pt>
    <dgm:pt modelId="{C82547E9-2807-4344-AD44-3B04AEC6ABC4}" type="pres">
      <dgm:prSet presAssocID="{DA43C538-097A-4261-9731-9A8C5590D9DA}" presName="txSpace" presStyleCnt="0"/>
      <dgm:spPr/>
    </dgm:pt>
    <dgm:pt modelId="{F2D07EE9-3CD9-43DD-B704-DBF830C28CFE}" type="pres">
      <dgm:prSet presAssocID="{DA43C538-097A-4261-9731-9A8C5590D9DA}" presName="desTx" presStyleLbl="revTx" presStyleIdx="3" presStyleCnt="10">
        <dgm:presLayoutVars/>
      </dgm:prSet>
      <dgm:spPr/>
    </dgm:pt>
    <dgm:pt modelId="{7DA6A986-7941-4ACD-ACC8-610E999A5DE8}" type="pres">
      <dgm:prSet presAssocID="{ECEC24DE-38D0-48FC-B13C-62818306BBCB}" presName="sibTrans" presStyleCnt="0"/>
      <dgm:spPr/>
    </dgm:pt>
    <dgm:pt modelId="{6A59A5E7-64F9-4815-B76D-B9F3063C342E}" type="pres">
      <dgm:prSet presAssocID="{C8E8C501-D9E0-4881-88B6-AC521A0BA4A9}" presName="compNode" presStyleCnt="0"/>
      <dgm:spPr/>
    </dgm:pt>
    <dgm:pt modelId="{0FC68BC5-ED80-4A96-B989-0CA9B9E9E90B}" type="pres">
      <dgm:prSet presAssocID="{C8E8C501-D9E0-4881-88B6-AC521A0BA4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50E4429-3359-4A10-8330-7444572605FD}" type="pres">
      <dgm:prSet presAssocID="{C8E8C501-D9E0-4881-88B6-AC521A0BA4A9}" presName="iconSpace" presStyleCnt="0"/>
      <dgm:spPr/>
    </dgm:pt>
    <dgm:pt modelId="{AE0EF013-5780-4451-A606-35663B866916}" type="pres">
      <dgm:prSet presAssocID="{C8E8C501-D9E0-4881-88B6-AC521A0BA4A9}" presName="parTx" presStyleLbl="revTx" presStyleIdx="4" presStyleCnt="10">
        <dgm:presLayoutVars>
          <dgm:chMax val="0"/>
          <dgm:chPref val="0"/>
        </dgm:presLayoutVars>
      </dgm:prSet>
      <dgm:spPr/>
    </dgm:pt>
    <dgm:pt modelId="{48AE1D4E-A165-45A0-A20A-5AF4D6238511}" type="pres">
      <dgm:prSet presAssocID="{C8E8C501-D9E0-4881-88B6-AC521A0BA4A9}" presName="txSpace" presStyleCnt="0"/>
      <dgm:spPr/>
    </dgm:pt>
    <dgm:pt modelId="{74E095E0-ADEC-4DF5-96CA-963F0F2BC2DB}" type="pres">
      <dgm:prSet presAssocID="{C8E8C501-D9E0-4881-88B6-AC521A0BA4A9}" presName="desTx" presStyleLbl="revTx" presStyleIdx="5" presStyleCnt="10">
        <dgm:presLayoutVars/>
      </dgm:prSet>
      <dgm:spPr/>
    </dgm:pt>
    <dgm:pt modelId="{09E99771-961C-46D1-BB38-49932395A8AA}" type="pres">
      <dgm:prSet presAssocID="{58AD83E9-2E12-4C2D-B9AF-5C683E9BED67}" presName="sibTrans" presStyleCnt="0"/>
      <dgm:spPr/>
    </dgm:pt>
    <dgm:pt modelId="{CC1AD6BE-BB92-4F72-A8E1-CF1C292DF5B4}" type="pres">
      <dgm:prSet presAssocID="{958AEC0B-AE94-4D88-B194-3520F2187BD2}" presName="compNode" presStyleCnt="0"/>
      <dgm:spPr/>
    </dgm:pt>
    <dgm:pt modelId="{5C47A292-1F43-4B78-8866-941542247CAC}" type="pres">
      <dgm:prSet presAssocID="{958AEC0B-AE94-4D88-B194-3520F2187BD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1BA48889-B002-415A-A3E6-BAD0037775E8}" type="pres">
      <dgm:prSet presAssocID="{958AEC0B-AE94-4D88-B194-3520F2187BD2}" presName="iconSpace" presStyleCnt="0"/>
      <dgm:spPr/>
    </dgm:pt>
    <dgm:pt modelId="{228B4171-2A29-4D47-B73F-815FEDB84E83}" type="pres">
      <dgm:prSet presAssocID="{958AEC0B-AE94-4D88-B194-3520F2187BD2}" presName="parTx" presStyleLbl="revTx" presStyleIdx="6" presStyleCnt="10">
        <dgm:presLayoutVars>
          <dgm:chMax val="0"/>
          <dgm:chPref val="0"/>
        </dgm:presLayoutVars>
      </dgm:prSet>
      <dgm:spPr/>
    </dgm:pt>
    <dgm:pt modelId="{C7E3725F-E9FB-416D-858F-70218B262EEA}" type="pres">
      <dgm:prSet presAssocID="{958AEC0B-AE94-4D88-B194-3520F2187BD2}" presName="txSpace" presStyleCnt="0"/>
      <dgm:spPr/>
    </dgm:pt>
    <dgm:pt modelId="{DDB56DD6-D513-42BB-AC72-6C3DAF23344D}" type="pres">
      <dgm:prSet presAssocID="{958AEC0B-AE94-4D88-B194-3520F2187BD2}" presName="desTx" presStyleLbl="revTx" presStyleIdx="7" presStyleCnt="10">
        <dgm:presLayoutVars/>
      </dgm:prSet>
      <dgm:spPr/>
    </dgm:pt>
    <dgm:pt modelId="{06A1AF1A-4B3E-45E7-8D46-7A6ACB3CD7CE}" type="pres">
      <dgm:prSet presAssocID="{762B00CF-F545-42F8-A811-59F99CFC49A6}" presName="sibTrans" presStyleCnt="0"/>
      <dgm:spPr/>
    </dgm:pt>
    <dgm:pt modelId="{D7D6B0BE-0AB3-47E2-B469-533819420A36}" type="pres">
      <dgm:prSet presAssocID="{4436B1D1-E507-497F-82F3-9E3E00C852D8}" presName="compNode" presStyleCnt="0"/>
      <dgm:spPr/>
    </dgm:pt>
    <dgm:pt modelId="{70BC2B07-7B59-4DD0-983F-30642D98D6D1}" type="pres">
      <dgm:prSet presAssocID="{4436B1D1-E507-497F-82F3-9E3E00C852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5ABEBC7-D801-46DF-8C73-6AFAB66B7E74}" type="pres">
      <dgm:prSet presAssocID="{4436B1D1-E507-497F-82F3-9E3E00C852D8}" presName="iconSpace" presStyleCnt="0"/>
      <dgm:spPr/>
    </dgm:pt>
    <dgm:pt modelId="{4D7EBEE7-A29C-474C-920A-B8EE7BE5E44A}" type="pres">
      <dgm:prSet presAssocID="{4436B1D1-E507-497F-82F3-9E3E00C852D8}" presName="parTx" presStyleLbl="revTx" presStyleIdx="8" presStyleCnt="10">
        <dgm:presLayoutVars>
          <dgm:chMax val="0"/>
          <dgm:chPref val="0"/>
        </dgm:presLayoutVars>
      </dgm:prSet>
      <dgm:spPr/>
    </dgm:pt>
    <dgm:pt modelId="{CD1DF26D-1AA2-4DD3-A1FC-195D3B1E27AF}" type="pres">
      <dgm:prSet presAssocID="{4436B1D1-E507-497F-82F3-9E3E00C852D8}" presName="txSpace" presStyleCnt="0"/>
      <dgm:spPr/>
    </dgm:pt>
    <dgm:pt modelId="{66427CA0-705D-49BA-95EC-5CBECF42EDA2}" type="pres">
      <dgm:prSet presAssocID="{4436B1D1-E507-497F-82F3-9E3E00C852D8}" presName="desTx" presStyleLbl="revTx" presStyleIdx="9" presStyleCnt="10">
        <dgm:presLayoutVars/>
      </dgm:prSet>
      <dgm:spPr/>
    </dgm:pt>
  </dgm:ptLst>
  <dgm:cxnLst>
    <dgm:cxn modelId="{2F88E604-7C19-478E-895A-CF5AE133F8EB}" type="presOf" srcId="{4436B1D1-E507-497F-82F3-9E3E00C852D8}" destId="{4D7EBEE7-A29C-474C-920A-B8EE7BE5E44A}" srcOrd="0" destOrd="0" presId="urn:microsoft.com/office/officeart/2018/5/layout/CenteredIconLabelDescriptionList"/>
    <dgm:cxn modelId="{EC68301B-E741-4AD2-B0AE-7459D248F545}" type="presOf" srcId="{DA43C538-097A-4261-9731-9A8C5590D9DA}" destId="{79CB090F-45C5-47F5-A62D-79C3ED79AB2D}" srcOrd="0" destOrd="0" presId="urn:microsoft.com/office/officeart/2018/5/layout/CenteredIconLabelDescriptionList"/>
    <dgm:cxn modelId="{3FB43D1E-320C-477B-A373-D8428E489EC3}" type="presOf" srcId="{FD9200EA-4863-457C-8EBD-0B439FBF22DF}" destId="{DDB56DD6-D513-42BB-AC72-6C3DAF23344D}" srcOrd="0" destOrd="1" presId="urn:microsoft.com/office/officeart/2018/5/layout/CenteredIconLabelDescriptionList"/>
    <dgm:cxn modelId="{503D8636-768E-49B6-A979-683E30E88001}" srcId="{4436B1D1-E507-497F-82F3-9E3E00C852D8}" destId="{E67E408A-8B7A-4ADE-A12A-5C7C113933D1}" srcOrd="2" destOrd="0" parTransId="{35141E64-2EC2-4430-80F7-E3365A0B7474}" sibTransId="{453A5829-28C1-4CC9-9AFD-C3E2572E6E97}"/>
    <dgm:cxn modelId="{167B6D3A-9BC2-4951-B2E5-01023D9BF73C}" type="presOf" srcId="{18E60DB0-4628-476F-B19B-7BD0B485EEE5}" destId="{E29B48CB-83C9-4F50-BD4E-41B0792665CB}" srcOrd="0" destOrd="0" presId="urn:microsoft.com/office/officeart/2018/5/layout/CenteredIconLabelDescriptionList"/>
    <dgm:cxn modelId="{A7BCDC3B-3BFE-4EA1-9C9E-F9EF52039251}" srcId="{C8E8C501-D9E0-4881-88B6-AC521A0BA4A9}" destId="{3E316807-A61B-480D-9FAF-85C40E45F5E3}" srcOrd="1" destOrd="0" parTransId="{3FCDCB0E-5557-4028-ABA4-FCC9215E9226}" sibTransId="{537A271C-710B-4CBD-B34E-77E85AEEDC14}"/>
    <dgm:cxn modelId="{9A5F063D-987F-4292-A399-D3CAD101A074}" srcId="{4436B1D1-E507-497F-82F3-9E3E00C852D8}" destId="{66F82C3E-C5B9-4340-AEEB-FE18B3CE8100}" srcOrd="4" destOrd="0" parTransId="{C6FF7539-DF90-4483-A179-F147452F446B}" sibTransId="{B7CC0836-7308-42FD-860A-9F90996A8E1A}"/>
    <dgm:cxn modelId="{42DE433F-A865-4D21-8EE1-B9466942E69A}" srcId="{AA4D0289-A6B9-4267-95F6-0C62CBCCD862}" destId="{93F083FE-E0C2-4863-9310-9371A798546E}" srcOrd="0" destOrd="0" parTransId="{D3D01B57-4705-465C-805D-D7923A640214}" sibTransId="{1DF21E21-5EBC-45E5-835A-3D8407F1261B}"/>
    <dgm:cxn modelId="{BD515C5B-6D0E-445F-A596-1FF50A5B6795}" type="presOf" srcId="{9ED2373F-FC9E-4519-BC63-D557BB91FA68}" destId="{F2D07EE9-3CD9-43DD-B704-DBF830C28CFE}" srcOrd="0" destOrd="1" presId="urn:microsoft.com/office/officeart/2018/5/layout/CenteredIconLabelDescriptionList"/>
    <dgm:cxn modelId="{66757F5C-66EE-436A-82F0-B67B37EC99BD}" srcId="{C8E8C501-D9E0-4881-88B6-AC521A0BA4A9}" destId="{6ABECDEB-CAF6-47BA-A307-1F0A61E70609}" srcOrd="2" destOrd="0" parTransId="{DF1C8D21-4627-42CD-87A9-95D524591A5F}" sibTransId="{457EFE06-5C51-4D0B-8C80-94FA13BCA667}"/>
    <dgm:cxn modelId="{9873C662-9545-486D-90B0-3BAD1BEC63AA}" type="presOf" srcId="{958AEC0B-AE94-4D88-B194-3520F2187BD2}" destId="{228B4171-2A29-4D47-B73F-815FEDB84E83}" srcOrd="0" destOrd="0" presId="urn:microsoft.com/office/officeart/2018/5/layout/CenteredIconLabelDescriptionList"/>
    <dgm:cxn modelId="{D32AF647-A55D-43DE-A88E-E8C20C4EDF4B}" type="presOf" srcId="{66F82C3E-C5B9-4340-AEEB-FE18B3CE8100}" destId="{66427CA0-705D-49BA-95EC-5CBECF42EDA2}" srcOrd="0" destOrd="4" presId="urn:microsoft.com/office/officeart/2018/5/layout/CenteredIconLabelDescriptionList"/>
    <dgm:cxn modelId="{C55F3669-FAB6-4188-963D-232DCA0E69DB}" type="presOf" srcId="{E67E408A-8B7A-4ADE-A12A-5C7C113933D1}" destId="{66427CA0-705D-49BA-95EC-5CBECF42EDA2}" srcOrd="0" destOrd="2" presId="urn:microsoft.com/office/officeart/2018/5/layout/CenteredIconLabelDescriptionList"/>
    <dgm:cxn modelId="{461F084E-2E06-4E12-83F7-6B899DF98CD2}" srcId="{4436B1D1-E507-497F-82F3-9E3E00C852D8}" destId="{C82ACA64-532E-4657-A999-25D23C5895DC}" srcOrd="3" destOrd="0" parTransId="{58E6E32A-6B24-4AA7-AA22-0093D075F0F0}" sibTransId="{A68DAB9E-1FBE-4A61-8A35-9AD4C0C96BC3}"/>
    <dgm:cxn modelId="{D7765976-F7F1-4D4C-940A-05CD1460BEC9}" srcId="{AA4D0289-A6B9-4267-95F6-0C62CBCCD862}" destId="{4436B1D1-E507-497F-82F3-9E3E00C852D8}" srcOrd="4" destOrd="0" parTransId="{ED659A88-355B-4FB9-BEA9-70D2474019F0}" sibTransId="{D9C24665-2A89-458B-A14A-E4F66D1AF388}"/>
    <dgm:cxn modelId="{12BC857B-EAEE-4EA3-A4D2-63E02D04DA26}" srcId="{DA43C538-097A-4261-9731-9A8C5590D9DA}" destId="{9ED2373F-FC9E-4519-BC63-D557BB91FA68}" srcOrd="1" destOrd="0" parTransId="{AAED88C5-0A5A-4D78-906C-DF8F8F79D733}" sibTransId="{1217D96E-FA93-417A-88A8-8F132EF34D18}"/>
    <dgm:cxn modelId="{0CC0607C-7321-49D3-BE01-06AFCB715F84}" srcId="{4436B1D1-E507-497F-82F3-9E3E00C852D8}" destId="{B9859209-F07C-46B2-8D05-EA7FE3B5EE32}" srcOrd="1" destOrd="0" parTransId="{1F100ADC-8F0C-41BE-A028-9FE00FB2307E}" sibTransId="{5E9A2FB8-5487-4769-94AC-A614AB19FC10}"/>
    <dgm:cxn modelId="{D8BEDE7F-67E2-48B8-A24E-AB9C4F2CE4E1}" srcId="{AA4D0289-A6B9-4267-95F6-0C62CBCCD862}" destId="{DA43C538-097A-4261-9731-9A8C5590D9DA}" srcOrd="1" destOrd="0" parTransId="{A6310FB0-1AB7-47E4-9E77-9D06A4FCB6F1}" sibTransId="{ECEC24DE-38D0-48FC-B13C-62818306BBCB}"/>
    <dgm:cxn modelId="{DD4A8982-8684-4836-B197-04E2DF853DA2}" srcId="{AA4D0289-A6B9-4267-95F6-0C62CBCCD862}" destId="{C8E8C501-D9E0-4881-88B6-AC521A0BA4A9}" srcOrd="2" destOrd="0" parTransId="{FBB0F72C-38E9-449C-9C42-02CA92D57E7D}" sibTransId="{58AD83E9-2E12-4C2D-B9AF-5C683E9BED67}"/>
    <dgm:cxn modelId="{77D81685-FA67-4F0F-8740-7BC18F23F5B1}" srcId="{4436B1D1-E507-497F-82F3-9E3E00C852D8}" destId="{E38AB2DC-3F92-41AF-8009-93BAA5249E64}" srcOrd="0" destOrd="0" parTransId="{8C47C73D-4578-4D64-92A6-7883CF21AF64}" sibTransId="{40AF883D-7969-4104-8692-B86168914A26}"/>
    <dgm:cxn modelId="{209AAC89-4324-4106-A54E-2D539679DAFD}" type="presOf" srcId="{FB6F0649-C3E4-498D-8E64-8FFDDFCE67E8}" destId="{DDB56DD6-D513-42BB-AC72-6C3DAF23344D}" srcOrd="0" destOrd="0" presId="urn:microsoft.com/office/officeart/2018/5/layout/CenteredIconLabelDescriptionList"/>
    <dgm:cxn modelId="{E5BC3090-98F1-4301-892D-14E905E518C9}" type="presOf" srcId="{3E316807-A61B-480D-9FAF-85C40E45F5E3}" destId="{74E095E0-ADEC-4DF5-96CA-963F0F2BC2DB}" srcOrd="0" destOrd="1" presId="urn:microsoft.com/office/officeart/2018/5/layout/CenteredIconLabelDescriptionList"/>
    <dgm:cxn modelId="{FB12E099-07E5-4DAC-ADDB-E62C2FB20EE2}" type="presOf" srcId="{AA4D0289-A6B9-4267-95F6-0C62CBCCD862}" destId="{96B37487-8642-4429-A011-02AED6D0C956}" srcOrd="0" destOrd="0" presId="urn:microsoft.com/office/officeart/2018/5/layout/CenteredIconLabelDescriptionList"/>
    <dgm:cxn modelId="{277F8D9B-C80A-4DBB-A2E3-97BF2C158905}" srcId="{93F083FE-E0C2-4863-9310-9371A798546E}" destId="{2F896C45-0D5C-4DA5-91E7-D57D0ABB0D21}" srcOrd="1" destOrd="0" parTransId="{C5F7DC7A-5262-4B01-98A2-FE2AE2850580}" sibTransId="{27D1FCE9-F67E-468A-80DC-6FDC9DFF149A}"/>
    <dgm:cxn modelId="{1FE2EC9D-A3B1-491D-BC00-81A9D4274061}" type="presOf" srcId="{2C28CCD0-ACA6-4C9F-9B71-845DE6EEC3C0}" destId="{F2D07EE9-3CD9-43DD-B704-DBF830C28CFE}" srcOrd="0" destOrd="0" presId="urn:microsoft.com/office/officeart/2018/5/layout/CenteredIconLabelDescriptionList"/>
    <dgm:cxn modelId="{46FD50A6-11FC-43C4-A1CA-2D5A24B12D74}" type="presOf" srcId="{C82ACA64-532E-4657-A999-25D23C5895DC}" destId="{66427CA0-705D-49BA-95EC-5CBECF42EDA2}" srcOrd="0" destOrd="3" presId="urn:microsoft.com/office/officeart/2018/5/layout/CenteredIconLabelDescriptionList"/>
    <dgm:cxn modelId="{37E5AFAC-6F17-4A8A-A5F8-12AF6770E4B9}" srcId="{AA4D0289-A6B9-4267-95F6-0C62CBCCD862}" destId="{958AEC0B-AE94-4D88-B194-3520F2187BD2}" srcOrd="3" destOrd="0" parTransId="{894CC5AF-5B53-4785-9E1C-7CE38B75C48E}" sibTransId="{762B00CF-F545-42F8-A811-59F99CFC49A6}"/>
    <dgm:cxn modelId="{DDB4B5B9-D90E-43D0-BA2A-CF138F91F1C5}" type="presOf" srcId="{2F896C45-0D5C-4DA5-91E7-D57D0ABB0D21}" destId="{E29B48CB-83C9-4F50-BD4E-41B0792665CB}" srcOrd="0" destOrd="1" presId="urn:microsoft.com/office/officeart/2018/5/layout/CenteredIconLabelDescriptionList"/>
    <dgm:cxn modelId="{3AC642CB-7383-4C21-B42D-751D6FAEA564}" type="presOf" srcId="{C8E8C501-D9E0-4881-88B6-AC521A0BA4A9}" destId="{AE0EF013-5780-4451-A606-35663B866916}" srcOrd="0" destOrd="0" presId="urn:microsoft.com/office/officeart/2018/5/layout/CenteredIconLabelDescriptionList"/>
    <dgm:cxn modelId="{DBEE30CD-87C7-49CA-9C1E-F07637627808}" type="presOf" srcId="{6ABECDEB-CAF6-47BA-A307-1F0A61E70609}" destId="{74E095E0-ADEC-4DF5-96CA-963F0F2BC2DB}" srcOrd="0" destOrd="2" presId="urn:microsoft.com/office/officeart/2018/5/layout/CenteredIconLabelDescriptionList"/>
    <dgm:cxn modelId="{75526DCD-2109-4620-95A1-DCD72ABF99AB}" type="presOf" srcId="{5F1302FC-22F2-429F-9FBF-345BF6304CCD}" destId="{74E095E0-ADEC-4DF5-96CA-963F0F2BC2DB}" srcOrd="0" destOrd="0" presId="urn:microsoft.com/office/officeart/2018/5/layout/CenteredIconLabelDescriptionList"/>
    <dgm:cxn modelId="{D8E0DDCE-E115-4B2C-84A1-C5EDCC3E023E}" srcId="{958AEC0B-AE94-4D88-B194-3520F2187BD2}" destId="{FD9200EA-4863-457C-8EBD-0B439FBF22DF}" srcOrd="1" destOrd="0" parTransId="{C8DFC6CB-6ECF-4077-BB4D-685FEC30B218}" sibTransId="{065FC46D-333B-41F6-A254-09841833B5EE}"/>
    <dgm:cxn modelId="{1AF83FD4-F45F-48E4-AB2A-1204A798E9E1}" srcId="{C8E8C501-D9E0-4881-88B6-AC521A0BA4A9}" destId="{5F1302FC-22F2-429F-9FBF-345BF6304CCD}" srcOrd="0" destOrd="0" parTransId="{090669D3-B599-4E18-B51A-5A58860A2863}" sibTransId="{43F17B56-EB30-4C58-BA04-8641F8C45B44}"/>
    <dgm:cxn modelId="{636998D6-55F2-46AB-A070-55B9EE1E95AB}" srcId="{958AEC0B-AE94-4D88-B194-3520F2187BD2}" destId="{FB6F0649-C3E4-498D-8E64-8FFDDFCE67E8}" srcOrd="0" destOrd="0" parTransId="{5099A73E-1686-47A1-A283-D85B2D90DBBC}" sibTransId="{BF6024B3-BED0-400C-9E09-D5B2C4F1C676}"/>
    <dgm:cxn modelId="{2982E1D7-AFFE-4926-8E17-0A0DD3709A59}" srcId="{DA43C538-097A-4261-9731-9A8C5590D9DA}" destId="{2C28CCD0-ACA6-4C9F-9B71-845DE6EEC3C0}" srcOrd="0" destOrd="0" parTransId="{6EF5B137-7C53-4C78-9B31-8ADE309F2333}" sibTransId="{FF3A58CF-6F43-4154-9CC7-E190EC25FD2E}"/>
    <dgm:cxn modelId="{8D2B8AD8-46F7-49AC-9C85-F7DAEE429F6E}" type="presOf" srcId="{93F083FE-E0C2-4863-9310-9371A798546E}" destId="{A1CD157B-F973-49B6-9859-6210AA5262D9}" srcOrd="0" destOrd="0" presId="urn:microsoft.com/office/officeart/2018/5/layout/CenteredIconLabelDescriptionList"/>
    <dgm:cxn modelId="{687BA4E2-D062-4A47-848C-D0B1CE3B5935}" type="presOf" srcId="{B9859209-F07C-46B2-8D05-EA7FE3B5EE32}" destId="{66427CA0-705D-49BA-95EC-5CBECF42EDA2}" srcOrd="0" destOrd="1" presId="urn:microsoft.com/office/officeart/2018/5/layout/CenteredIconLabelDescriptionList"/>
    <dgm:cxn modelId="{EA81FAEC-E903-42B0-ADF2-838EC4A22B55}" type="presOf" srcId="{E38AB2DC-3F92-41AF-8009-93BAA5249E64}" destId="{66427CA0-705D-49BA-95EC-5CBECF42EDA2}" srcOrd="0" destOrd="0" presId="urn:microsoft.com/office/officeart/2018/5/layout/CenteredIconLabelDescriptionList"/>
    <dgm:cxn modelId="{69CB24EE-587F-42E7-8F77-975448329CFA}" srcId="{93F083FE-E0C2-4863-9310-9371A798546E}" destId="{18E60DB0-4628-476F-B19B-7BD0B485EEE5}" srcOrd="0" destOrd="0" parTransId="{7DEAAB6A-9AF9-45AA-8DE4-685FEDA26BF3}" sibTransId="{8EECFD71-E185-4A10-936B-75868BA8F57E}"/>
    <dgm:cxn modelId="{B1D98D5D-F775-4FF7-9C8E-0DEFD337DFCE}" type="presParOf" srcId="{96B37487-8642-4429-A011-02AED6D0C956}" destId="{1F4DF589-56A4-41B3-81B7-0FA337C827AE}" srcOrd="0" destOrd="0" presId="urn:microsoft.com/office/officeart/2018/5/layout/CenteredIconLabelDescriptionList"/>
    <dgm:cxn modelId="{17E20D1B-78B5-4281-80FC-7F0DA11A61F1}" type="presParOf" srcId="{1F4DF589-56A4-41B3-81B7-0FA337C827AE}" destId="{92306159-70EA-432C-BBBC-101B197027C1}" srcOrd="0" destOrd="0" presId="urn:microsoft.com/office/officeart/2018/5/layout/CenteredIconLabelDescriptionList"/>
    <dgm:cxn modelId="{DE2D607A-4897-4799-AE9F-42EBB87EF55E}" type="presParOf" srcId="{1F4DF589-56A4-41B3-81B7-0FA337C827AE}" destId="{342D3C0B-0F00-4213-B170-844B92915EA6}" srcOrd="1" destOrd="0" presId="urn:microsoft.com/office/officeart/2018/5/layout/CenteredIconLabelDescriptionList"/>
    <dgm:cxn modelId="{1E1E2791-9698-41BD-ACBB-4E18D769C3B2}" type="presParOf" srcId="{1F4DF589-56A4-41B3-81B7-0FA337C827AE}" destId="{A1CD157B-F973-49B6-9859-6210AA5262D9}" srcOrd="2" destOrd="0" presId="urn:microsoft.com/office/officeart/2018/5/layout/CenteredIconLabelDescriptionList"/>
    <dgm:cxn modelId="{3CB2BE37-DD63-467D-8BE6-6740DE81BF1F}" type="presParOf" srcId="{1F4DF589-56A4-41B3-81B7-0FA337C827AE}" destId="{D4FD594E-F6E7-4AAB-A36C-313B5B1D92F0}" srcOrd="3" destOrd="0" presId="urn:microsoft.com/office/officeart/2018/5/layout/CenteredIconLabelDescriptionList"/>
    <dgm:cxn modelId="{BE338400-2C03-40AF-862F-C1E95FA4A0C6}" type="presParOf" srcId="{1F4DF589-56A4-41B3-81B7-0FA337C827AE}" destId="{E29B48CB-83C9-4F50-BD4E-41B0792665CB}" srcOrd="4" destOrd="0" presId="urn:microsoft.com/office/officeart/2018/5/layout/CenteredIconLabelDescriptionList"/>
    <dgm:cxn modelId="{2A099084-0A12-4101-9189-3C55B60F6145}" type="presParOf" srcId="{96B37487-8642-4429-A011-02AED6D0C956}" destId="{F86B6443-0026-48F1-B1B0-4859AEC63118}" srcOrd="1" destOrd="0" presId="urn:microsoft.com/office/officeart/2018/5/layout/CenteredIconLabelDescriptionList"/>
    <dgm:cxn modelId="{9ACD3ACD-DA9A-448F-98E7-ED52088324A7}" type="presParOf" srcId="{96B37487-8642-4429-A011-02AED6D0C956}" destId="{4EC69199-50E2-4CA0-9792-DD22C8264157}" srcOrd="2" destOrd="0" presId="urn:microsoft.com/office/officeart/2018/5/layout/CenteredIconLabelDescriptionList"/>
    <dgm:cxn modelId="{6A3C627E-A930-4170-B9CD-83AB175C7902}" type="presParOf" srcId="{4EC69199-50E2-4CA0-9792-DD22C8264157}" destId="{1F856E9E-F50E-48EF-8F27-00A174B067EB}" srcOrd="0" destOrd="0" presId="urn:microsoft.com/office/officeart/2018/5/layout/CenteredIconLabelDescriptionList"/>
    <dgm:cxn modelId="{FB4845ED-08B3-4109-927E-DD4590C64841}" type="presParOf" srcId="{4EC69199-50E2-4CA0-9792-DD22C8264157}" destId="{6F3E2B30-6E8B-4497-9531-EFA49C08457D}" srcOrd="1" destOrd="0" presId="urn:microsoft.com/office/officeart/2018/5/layout/CenteredIconLabelDescriptionList"/>
    <dgm:cxn modelId="{4F9217FA-F9BF-4FC9-8ED0-950F8FAA2B0E}" type="presParOf" srcId="{4EC69199-50E2-4CA0-9792-DD22C8264157}" destId="{79CB090F-45C5-47F5-A62D-79C3ED79AB2D}" srcOrd="2" destOrd="0" presId="urn:microsoft.com/office/officeart/2018/5/layout/CenteredIconLabelDescriptionList"/>
    <dgm:cxn modelId="{BC6564E1-3211-4D15-9B35-7FCCEC5FF90D}" type="presParOf" srcId="{4EC69199-50E2-4CA0-9792-DD22C8264157}" destId="{C82547E9-2807-4344-AD44-3B04AEC6ABC4}" srcOrd="3" destOrd="0" presId="urn:microsoft.com/office/officeart/2018/5/layout/CenteredIconLabelDescriptionList"/>
    <dgm:cxn modelId="{02955479-1185-4ED8-B288-AC345DC9E700}" type="presParOf" srcId="{4EC69199-50E2-4CA0-9792-DD22C8264157}" destId="{F2D07EE9-3CD9-43DD-B704-DBF830C28CFE}" srcOrd="4" destOrd="0" presId="urn:microsoft.com/office/officeart/2018/5/layout/CenteredIconLabelDescriptionList"/>
    <dgm:cxn modelId="{D5551110-0AB9-4D8E-831E-F016314F58D4}" type="presParOf" srcId="{96B37487-8642-4429-A011-02AED6D0C956}" destId="{7DA6A986-7941-4ACD-ACC8-610E999A5DE8}" srcOrd="3" destOrd="0" presId="urn:microsoft.com/office/officeart/2018/5/layout/CenteredIconLabelDescriptionList"/>
    <dgm:cxn modelId="{8C508C4D-8C58-4202-883A-0CC2FE6FF6E0}" type="presParOf" srcId="{96B37487-8642-4429-A011-02AED6D0C956}" destId="{6A59A5E7-64F9-4815-B76D-B9F3063C342E}" srcOrd="4" destOrd="0" presId="urn:microsoft.com/office/officeart/2018/5/layout/CenteredIconLabelDescriptionList"/>
    <dgm:cxn modelId="{035342A3-E0CE-4862-B332-BB77D9933413}" type="presParOf" srcId="{6A59A5E7-64F9-4815-B76D-B9F3063C342E}" destId="{0FC68BC5-ED80-4A96-B989-0CA9B9E9E90B}" srcOrd="0" destOrd="0" presId="urn:microsoft.com/office/officeart/2018/5/layout/CenteredIconLabelDescriptionList"/>
    <dgm:cxn modelId="{D6056DB9-F942-4FE3-886B-65B12E65A8AC}" type="presParOf" srcId="{6A59A5E7-64F9-4815-B76D-B9F3063C342E}" destId="{E50E4429-3359-4A10-8330-7444572605FD}" srcOrd="1" destOrd="0" presId="urn:microsoft.com/office/officeart/2018/5/layout/CenteredIconLabelDescriptionList"/>
    <dgm:cxn modelId="{30022045-3F5B-4A38-8792-3B0B3CDB705F}" type="presParOf" srcId="{6A59A5E7-64F9-4815-B76D-B9F3063C342E}" destId="{AE0EF013-5780-4451-A606-35663B866916}" srcOrd="2" destOrd="0" presId="urn:microsoft.com/office/officeart/2018/5/layout/CenteredIconLabelDescriptionList"/>
    <dgm:cxn modelId="{67BCCC82-6C70-4B00-BC92-9ADC203DE589}" type="presParOf" srcId="{6A59A5E7-64F9-4815-B76D-B9F3063C342E}" destId="{48AE1D4E-A165-45A0-A20A-5AF4D6238511}" srcOrd="3" destOrd="0" presId="urn:microsoft.com/office/officeart/2018/5/layout/CenteredIconLabelDescriptionList"/>
    <dgm:cxn modelId="{27D70EA5-55FF-4C2F-A882-DC6FB81224C9}" type="presParOf" srcId="{6A59A5E7-64F9-4815-B76D-B9F3063C342E}" destId="{74E095E0-ADEC-4DF5-96CA-963F0F2BC2DB}" srcOrd="4" destOrd="0" presId="urn:microsoft.com/office/officeart/2018/5/layout/CenteredIconLabelDescriptionList"/>
    <dgm:cxn modelId="{1389683F-2680-4502-B6DC-612F9B2245F1}" type="presParOf" srcId="{96B37487-8642-4429-A011-02AED6D0C956}" destId="{09E99771-961C-46D1-BB38-49932395A8AA}" srcOrd="5" destOrd="0" presId="urn:microsoft.com/office/officeart/2018/5/layout/CenteredIconLabelDescriptionList"/>
    <dgm:cxn modelId="{882C6D70-08C4-4DAD-930B-01A233BE6383}" type="presParOf" srcId="{96B37487-8642-4429-A011-02AED6D0C956}" destId="{CC1AD6BE-BB92-4F72-A8E1-CF1C292DF5B4}" srcOrd="6" destOrd="0" presId="urn:microsoft.com/office/officeart/2018/5/layout/CenteredIconLabelDescriptionList"/>
    <dgm:cxn modelId="{5540C48E-C8B0-4173-91EC-E25EFC3661E1}" type="presParOf" srcId="{CC1AD6BE-BB92-4F72-A8E1-CF1C292DF5B4}" destId="{5C47A292-1F43-4B78-8866-941542247CAC}" srcOrd="0" destOrd="0" presId="urn:microsoft.com/office/officeart/2018/5/layout/CenteredIconLabelDescriptionList"/>
    <dgm:cxn modelId="{B8BE67E0-0AF7-443E-9089-9116B0767EC6}" type="presParOf" srcId="{CC1AD6BE-BB92-4F72-A8E1-CF1C292DF5B4}" destId="{1BA48889-B002-415A-A3E6-BAD0037775E8}" srcOrd="1" destOrd="0" presId="urn:microsoft.com/office/officeart/2018/5/layout/CenteredIconLabelDescriptionList"/>
    <dgm:cxn modelId="{3850D2C5-04BC-422F-87E7-DE07FF26D0D3}" type="presParOf" srcId="{CC1AD6BE-BB92-4F72-A8E1-CF1C292DF5B4}" destId="{228B4171-2A29-4D47-B73F-815FEDB84E83}" srcOrd="2" destOrd="0" presId="urn:microsoft.com/office/officeart/2018/5/layout/CenteredIconLabelDescriptionList"/>
    <dgm:cxn modelId="{657CE707-4F2B-4E11-A299-E2908E0E43B4}" type="presParOf" srcId="{CC1AD6BE-BB92-4F72-A8E1-CF1C292DF5B4}" destId="{C7E3725F-E9FB-416D-858F-70218B262EEA}" srcOrd="3" destOrd="0" presId="urn:microsoft.com/office/officeart/2018/5/layout/CenteredIconLabelDescriptionList"/>
    <dgm:cxn modelId="{946B3664-7D59-4772-869F-593080BFAC01}" type="presParOf" srcId="{CC1AD6BE-BB92-4F72-A8E1-CF1C292DF5B4}" destId="{DDB56DD6-D513-42BB-AC72-6C3DAF23344D}" srcOrd="4" destOrd="0" presId="urn:microsoft.com/office/officeart/2018/5/layout/CenteredIconLabelDescriptionList"/>
    <dgm:cxn modelId="{96DFA73B-5F38-4678-A110-4D22423CF10D}" type="presParOf" srcId="{96B37487-8642-4429-A011-02AED6D0C956}" destId="{06A1AF1A-4B3E-45E7-8D46-7A6ACB3CD7CE}" srcOrd="7" destOrd="0" presId="urn:microsoft.com/office/officeart/2018/5/layout/CenteredIconLabelDescriptionList"/>
    <dgm:cxn modelId="{F2723453-7A9E-424C-BA0B-E56AFEAE16AE}" type="presParOf" srcId="{96B37487-8642-4429-A011-02AED6D0C956}" destId="{D7D6B0BE-0AB3-47E2-B469-533819420A36}" srcOrd="8" destOrd="0" presId="urn:microsoft.com/office/officeart/2018/5/layout/CenteredIconLabelDescriptionList"/>
    <dgm:cxn modelId="{62649940-8374-4F7E-ABB4-F31514B69514}" type="presParOf" srcId="{D7D6B0BE-0AB3-47E2-B469-533819420A36}" destId="{70BC2B07-7B59-4DD0-983F-30642D98D6D1}" srcOrd="0" destOrd="0" presId="urn:microsoft.com/office/officeart/2018/5/layout/CenteredIconLabelDescriptionList"/>
    <dgm:cxn modelId="{575EE3E8-A51A-4A4E-8E8F-145E49655EF8}" type="presParOf" srcId="{D7D6B0BE-0AB3-47E2-B469-533819420A36}" destId="{75ABEBC7-D801-46DF-8C73-6AFAB66B7E74}" srcOrd="1" destOrd="0" presId="urn:microsoft.com/office/officeart/2018/5/layout/CenteredIconLabelDescriptionList"/>
    <dgm:cxn modelId="{FCA6902E-E0BF-404C-8CC8-95A006BB4B88}" type="presParOf" srcId="{D7D6B0BE-0AB3-47E2-B469-533819420A36}" destId="{4D7EBEE7-A29C-474C-920A-B8EE7BE5E44A}" srcOrd="2" destOrd="0" presId="urn:microsoft.com/office/officeart/2018/5/layout/CenteredIconLabelDescriptionList"/>
    <dgm:cxn modelId="{082924D4-21E0-4CBC-BAF4-856E123F569B}" type="presParOf" srcId="{D7D6B0BE-0AB3-47E2-B469-533819420A36}" destId="{CD1DF26D-1AA2-4DD3-A1FC-195D3B1E27AF}" srcOrd="3" destOrd="0" presId="urn:microsoft.com/office/officeart/2018/5/layout/CenteredIconLabelDescriptionList"/>
    <dgm:cxn modelId="{D9A55785-E68F-4988-9D52-3ECFEC4033F1}" type="presParOf" srcId="{D7D6B0BE-0AB3-47E2-B469-533819420A36}" destId="{66427CA0-705D-49BA-95EC-5CBECF42EDA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55ECE-5421-4788-8241-E3F21647A8E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3C3FDA-BB76-4D17-BE38-F90DE1C533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Political </a:t>
          </a:r>
        </a:p>
      </dgm:t>
    </dgm:pt>
    <dgm:pt modelId="{4A8FE3D7-010F-4C8F-BA5D-3DFAC077E424}" type="parTrans" cxnId="{F67E408C-D5D7-4B2F-8262-A5EDABB373CF}">
      <dgm:prSet/>
      <dgm:spPr/>
      <dgm:t>
        <a:bodyPr/>
        <a:lstStyle/>
        <a:p>
          <a:endParaRPr lang="en-US"/>
        </a:p>
      </dgm:t>
    </dgm:pt>
    <dgm:pt modelId="{ED8CB883-DCA9-42DE-BDC9-BC467E7D9C9D}" type="sibTrans" cxnId="{F67E408C-D5D7-4B2F-8262-A5EDABB373CF}">
      <dgm:prSet/>
      <dgm:spPr/>
      <dgm:t>
        <a:bodyPr/>
        <a:lstStyle/>
        <a:p>
          <a:endParaRPr lang="en-US"/>
        </a:p>
      </dgm:t>
    </dgm:pt>
    <dgm:pt modelId="{F311518C-2658-40F3-9FE0-0114381E03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Stable Democratic Government </a:t>
          </a:r>
        </a:p>
      </dgm:t>
    </dgm:pt>
    <dgm:pt modelId="{05B8C056-98B4-4C8A-8EC2-99B8C1351F3E}" type="parTrans" cxnId="{A7906558-0D4E-44E0-B6DA-527496A26A9C}">
      <dgm:prSet/>
      <dgm:spPr/>
      <dgm:t>
        <a:bodyPr/>
        <a:lstStyle/>
        <a:p>
          <a:endParaRPr lang="en-US"/>
        </a:p>
      </dgm:t>
    </dgm:pt>
    <dgm:pt modelId="{33B2AE9C-55E0-4E6D-A2F7-82D9883A49D3}" type="sibTrans" cxnId="{A7906558-0D4E-44E0-B6DA-527496A26A9C}">
      <dgm:prSet/>
      <dgm:spPr/>
      <dgm:t>
        <a:bodyPr/>
        <a:lstStyle/>
        <a:p>
          <a:endParaRPr lang="en-US"/>
        </a:p>
      </dgm:t>
    </dgm:pt>
    <dgm:pt modelId="{8156A713-ACBB-46E2-B8C5-F61DD18138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Policies </a:t>
          </a:r>
          <a:r>
            <a:rPr lang="en-US" dirty="0" err="1"/>
            <a:t>favouring</a:t>
          </a:r>
          <a:r>
            <a:rPr lang="en-US" dirty="0"/>
            <a:t> faster EV Adaptation </a:t>
          </a:r>
        </a:p>
      </dgm:t>
    </dgm:pt>
    <dgm:pt modelId="{32A19996-269F-417A-96CA-73D661A396D6}" type="parTrans" cxnId="{928DFCA3-5E2C-4815-B1F4-FC9065760161}">
      <dgm:prSet/>
      <dgm:spPr/>
      <dgm:t>
        <a:bodyPr/>
        <a:lstStyle/>
        <a:p>
          <a:endParaRPr lang="en-US"/>
        </a:p>
      </dgm:t>
    </dgm:pt>
    <dgm:pt modelId="{05EC63D7-2F2B-4811-94BB-27BD450BC468}" type="sibTrans" cxnId="{928DFCA3-5E2C-4815-B1F4-FC9065760161}">
      <dgm:prSet/>
      <dgm:spPr/>
      <dgm:t>
        <a:bodyPr/>
        <a:lstStyle/>
        <a:p>
          <a:endParaRPr lang="en-US"/>
        </a:p>
      </dgm:t>
    </dgm:pt>
    <dgm:pt modelId="{168433A5-242F-4865-BBDE-A31EEB3C8F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FAME II policy for EV promotion </a:t>
          </a:r>
        </a:p>
      </dgm:t>
    </dgm:pt>
    <dgm:pt modelId="{1B93C66C-8706-4013-A0B5-366A52FFDF6A}" type="parTrans" cxnId="{9BFADBCA-5277-427D-A808-9C11E6355F58}">
      <dgm:prSet/>
      <dgm:spPr/>
      <dgm:t>
        <a:bodyPr/>
        <a:lstStyle/>
        <a:p>
          <a:endParaRPr lang="en-US"/>
        </a:p>
      </dgm:t>
    </dgm:pt>
    <dgm:pt modelId="{24E4BBCC-CA65-4500-8284-2FB5414E1E5A}" type="sibTrans" cxnId="{9BFADBCA-5277-427D-A808-9C11E6355F58}">
      <dgm:prSet/>
      <dgm:spPr/>
      <dgm:t>
        <a:bodyPr/>
        <a:lstStyle/>
        <a:p>
          <a:endParaRPr lang="en-US"/>
        </a:p>
      </dgm:t>
    </dgm:pt>
    <dgm:pt modelId="{E2E85633-9863-45CE-B62E-5EE0609D2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Economic </a:t>
          </a:r>
        </a:p>
      </dgm:t>
    </dgm:pt>
    <dgm:pt modelId="{CBFBAB34-594C-4229-992F-AFFFB797C0D1}" type="parTrans" cxnId="{AB89A84A-F074-4372-86A1-66BEEFC72E8B}">
      <dgm:prSet/>
      <dgm:spPr/>
      <dgm:t>
        <a:bodyPr/>
        <a:lstStyle/>
        <a:p>
          <a:endParaRPr lang="en-US"/>
        </a:p>
      </dgm:t>
    </dgm:pt>
    <dgm:pt modelId="{A78B7694-C33C-423A-AF52-E729B05B84CE}" type="sibTrans" cxnId="{AB89A84A-F074-4372-86A1-66BEEFC72E8B}">
      <dgm:prSet/>
      <dgm:spPr/>
      <dgm:t>
        <a:bodyPr/>
        <a:lstStyle/>
        <a:p>
          <a:endParaRPr lang="en-US"/>
        </a:p>
      </dgm:t>
    </dgm:pt>
    <dgm:pt modelId="{8F02D43C-5E62-443C-AC71-6A944FCCC1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Stable Economic Growth </a:t>
          </a:r>
        </a:p>
      </dgm:t>
    </dgm:pt>
    <dgm:pt modelId="{C6608161-3C37-4B93-ACD3-0822C6E6D4AA}" type="parTrans" cxnId="{85EDAD44-8A01-4F0A-B9AA-74F38390E0D1}">
      <dgm:prSet/>
      <dgm:spPr/>
      <dgm:t>
        <a:bodyPr/>
        <a:lstStyle/>
        <a:p>
          <a:endParaRPr lang="en-US"/>
        </a:p>
      </dgm:t>
    </dgm:pt>
    <dgm:pt modelId="{FE9C4860-9332-4E71-9BD1-562400FF8CC0}" type="sibTrans" cxnId="{85EDAD44-8A01-4F0A-B9AA-74F38390E0D1}">
      <dgm:prSet/>
      <dgm:spPr/>
      <dgm:t>
        <a:bodyPr/>
        <a:lstStyle/>
        <a:p>
          <a:endParaRPr lang="en-US"/>
        </a:p>
      </dgm:t>
    </dgm:pt>
    <dgm:pt modelId="{D77C0899-7B05-41EC-A770-770BBE0FAC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</a:t>
          </a:r>
        </a:p>
      </dgm:t>
    </dgm:pt>
    <dgm:pt modelId="{41C3ED57-FF2E-485A-8E89-8A968EBE5EA4}" type="parTrans" cxnId="{80995FEC-3E76-4F47-BD5B-6FECE0739D3E}">
      <dgm:prSet/>
      <dgm:spPr/>
      <dgm:t>
        <a:bodyPr/>
        <a:lstStyle/>
        <a:p>
          <a:endParaRPr lang="en-US"/>
        </a:p>
      </dgm:t>
    </dgm:pt>
    <dgm:pt modelId="{20802ED3-634F-4D00-9ABA-E89AF1443315}" type="sibTrans" cxnId="{80995FEC-3E76-4F47-BD5B-6FECE0739D3E}">
      <dgm:prSet/>
      <dgm:spPr/>
      <dgm:t>
        <a:bodyPr/>
        <a:lstStyle/>
        <a:p>
          <a:endParaRPr lang="en-US"/>
        </a:p>
      </dgm:t>
    </dgm:pt>
    <dgm:pt modelId="{6DEEDB74-B248-4B5D-9945-AC9B88443F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Pollution control</a:t>
          </a:r>
        </a:p>
      </dgm:t>
    </dgm:pt>
    <dgm:pt modelId="{A159F058-80AB-4643-9458-6C6F1BF42151}" type="parTrans" cxnId="{BDEB9E68-EE8C-4B27-84CB-1540B211E3E0}">
      <dgm:prSet/>
      <dgm:spPr/>
      <dgm:t>
        <a:bodyPr/>
        <a:lstStyle/>
        <a:p>
          <a:endParaRPr lang="en-US"/>
        </a:p>
      </dgm:t>
    </dgm:pt>
    <dgm:pt modelId="{63F4C8B9-477E-41DB-BAF8-2E4E3E3376BE}" type="sibTrans" cxnId="{BDEB9E68-EE8C-4B27-84CB-1540B211E3E0}">
      <dgm:prSet/>
      <dgm:spPr/>
      <dgm:t>
        <a:bodyPr/>
        <a:lstStyle/>
        <a:p>
          <a:endParaRPr lang="en-US"/>
        </a:p>
      </dgm:t>
    </dgm:pt>
    <dgm:pt modelId="{EF160C95-60DD-4ED2-B9AB-D00607D7EF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Technology </a:t>
          </a:r>
        </a:p>
      </dgm:t>
    </dgm:pt>
    <dgm:pt modelId="{61A04957-1C09-49C7-87EE-609F1F27635F}" type="parTrans" cxnId="{713EA20F-674D-41C2-AA82-EB8F3A60168C}">
      <dgm:prSet/>
      <dgm:spPr/>
      <dgm:t>
        <a:bodyPr/>
        <a:lstStyle/>
        <a:p>
          <a:endParaRPr lang="en-US"/>
        </a:p>
      </dgm:t>
    </dgm:pt>
    <dgm:pt modelId="{39E8385A-0428-4462-B408-D9D137B26783}" type="sibTrans" cxnId="{713EA20F-674D-41C2-AA82-EB8F3A60168C}">
      <dgm:prSet/>
      <dgm:spPr/>
      <dgm:t>
        <a:bodyPr/>
        <a:lstStyle/>
        <a:p>
          <a:endParaRPr lang="en-US"/>
        </a:p>
      </dgm:t>
    </dgm:pt>
    <dgm:pt modelId="{03743A9D-D642-4A49-956C-3CDCB3740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Development of indigenous technology</a:t>
          </a:r>
        </a:p>
      </dgm:t>
    </dgm:pt>
    <dgm:pt modelId="{D4CB242C-B3E7-47BE-B08C-E97AD4004A27}" type="parTrans" cxnId="{CB52F349-4737-4E39-BD2D-A07A6C2A2A58}">
      <dgm:prSet/>
      <dgm:spPr/>
      <dgm:t>
        <a:bodyPr/>
        <a:lstStyle/>
        <a:p>
          <a:endParaRPr lang="en-US"/>
        </a:p>
      </dgm:t>
    </dgm:pt>
    <dgm:pt modelId="{FBFB0633-D0ED-4726-B0B1-B0ACA36FB763}" type="sibTrans" cxnId="{CB52F349-4737-4E39-BD2D-A07A6C2A2A58}">
      <dgm:prSet/>
      <dgm:spPr/>
      <dgm:t>
        <a:bodyPr/>
        <a:lstStyle/>
        <a:p>
          <a:endParaRPr lang="en-US"/>
        </a:p>
      </dgm:t>
    </dgm:pt>
    <dgm:pt modelId="{430ABDFF-74B0-497E-AD31-85A758DFED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Legal</a:t>
          </a:r>
        </a:p>
      </dgm:t>
    </dgm:pt>
    <dgm:pt modelId="{72B3EC09-D392-4702-B217-3D29CB2CA0D6}" type="parTrans" cxnId="{C32CE81F-F825-41B8-B287-3EA30775AB34}">
      <dgm:prSet/>
      <dgm:spPr/>
      <dgm:t>
        <a:bodyPr/>
        <a:lstStyle/>
        <a:p>
          <a:endParaRPr lang="en-US"/>
        </a:p>
      </dgm:t>
    </dgm:pt>
    <dgm:pt modelId="{A68FF55C-A943-4856-AA31-A8187C88B39F}" type="sibTrans" cxnId="{C32CE81F-F825-41B8-B287-3EA30775AB34}">
      <dgm:prSet/>
      <dgm:spPr/>
      <dgm:t>
        <a:bodyPr/>
        <a:lstStyle/>
        <a:p>
          <a:endParaRPr lang="en-US"/>
        </a:p>
      </dgm:t>
    </dgm:pt>
    <dgm:pt modelId="{448E0619-0BA7-418E-9A7F-21991AC6CF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 charging Standards</a:t>
          </a:r>
        </a:p>
      </dgm:t>
    </dgm:pt>
    <dgm:pt modelId="{65FA5CAB-E038-48A4-A22F-EE9680BE3176}" type="parTrans" cxnId="{AAE0E293-3CEB-4526-B60B-CE073B1F3C56}">
      <dgm:prSet/>
      <dgm:spPr/>
      <dgm:t>
        <a:bodyPr/>
        <a:lstStyle/>
        <a:p>
          <a:endParaRPr lang="en-US"/>
        </a:p>
      </dgm:t>
    </dgm:pt>
    <dgm:pt modelId="{D7662BEF-E7E3-41F1-82DA-37B14AFF5546}" type="sibTrans" cxnId="{AAE0E293-3CEB-4526-B60B-CE073B1F3C56}">
      <dgm:prSet/>
      <dgm:spPr/>
      <dgm:t>
        <a:bodyPr/>
        <a:lstStyle/>
        <a:p>
          <a:endParaRPr lang="en-US"/>
        </a:p>
      </dgm:t>
    </dgm:pt>
    <dgm:pt modelId="{0D774B74-5201-4AC9-8140-C8A4E19393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Environmental concerns</a:t>
          </a:r>
        </a:p>
      </dgm:t>
    </dgm:pt>
    <dgm:pt modelId="{DF145F0C-389B-40A8-B3D5-FEFDA207B03F}" type="parTrans" cxnId="{06225C22-5A89-43B1-A55F-693D16D27899}">
      <dgm:prSet/>
      <dgm:spPr/>
      <dgm:t>
        <a:bodyPr/>
        <a:lstStyle/>
        <a:p>
          <a:endParaRPr lang="en-US"/>
        </a:p>
      </dgm:t>
    </dgm:pt>
    <dgm:pt modelId="{8BCB25D8-40CE-4E79-950A-274804F45CA9}" type="sibTrans" cxnId="{06225C22-5A89-43B1-A55F-693D16D27899}">
      <dgm:prSet/>
      <dgm:spPr/>
      <dgm:t>
        <a:bodyPr/>
        <a:lstStyle/>
        <a:p>
          <a:endParaRPr lang="en-US"/>
        </a:p>
      </dgm:t>
    </dgm:pt>
    <dgm:pt modelId="{24200833-59AA-4C97-895F-46EA528302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Emerging Technologies in batteries, charging equipment</a:t>
          </a:r>
        </a:p>
      </dgm:t>
    </dgm:pt>
    <dgm:pt modelId="{8AECAF0E-4E0D-4C65-9A64-8D421931BEF6}" type="parTrans" cxnId="{3731A0D1-031D-4044-83A4-C03E4B201243}">
      <dgm:prSet/>
      <dgm:spPr/>
      <dgm:t>
        <a:bodyPr/>
        <a:lstStyle/>
        <a:p>
          <a:endParaRPr lang="en-US"/>
        </a:p>
      </dgm:t>
    </dgm:pt>
    <dgm:pt modelId="{F353A8CF-DBA5-42A5-BFA0-629C66598082}" type="sibTrans" cxnId="{3731A0D1-031D-4044-83A4-C03E4B201243}">
      <dgm:prSet/>
      <dgm:spPr/>
      <dgm:t>
        <a:bodyPr/>
        <a:lstStyle/>
        <a:p>
          <a:endParaRPr lang="en-US"/>
        </a:p>
      </dgm:t>
    </dgm:pt>
    <dgm:pt modelId="{5D90B4FC-40AB-41F4-B905-9223F7248B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Entrepreneurial eco system </a:t>
          </a:r>
        </a:p>
      </dgm:t>
    </dgm:pt>
    <dgm:pt modelId="{13C079EE-1D47-4835-83E6-CCAB2E72F67D}" type="parTrans" cxnId="{180E3879-DE45-490C-B63D-ADC7C5C7B341}">
      <dgm:prSet/>
      <dgm:spPr/>
      <dgm:t>
        <a:bodyPr/>
        <a:lstStyle/>
        <a:p>
          <a:endParaRPr lang="en-US"/>
        </a:p>
      </dgm:t>
    </dgm:pt>
    <dgm:pt modelId="{B85506F2-0045-41BD-AAD1-2B1D504E90D0}" type="sibTrans" cxnId="{180E3879-DE45-490C-B63D-ADC7C5C7B341}">
      <dgm:prSet/>
      <dgm:spPr/>
      <dgm:t>
        <a:bodyPr/>
        <a:lstStyle/>
        <a:p>
          <a:endParaRPr lang="en-US"/>
        </a:p>
      </dgm:t>
    </dgm:pt>
    <dgm:pt modelId="{552A0D4F-C198-4D5A-BAE3-838B13FB1A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Venture Funding for EV startups </a:t>
          </a:r>
        </a:p>
      </dgm:t>
    </dgm:pt>
    <dgm:pt modelId="{C1ACA553-EB9F-4582-9876-EC484F20048F}" type="parTrans" cxnId="{F53437CD-8A07-4054-B9B8-F950A319283E}">
      <dgm:prSet/>
      <dgm:spPr/>
      <dgm:t>
        <a:bodyPr/>
        <a:lstStyle/>
        <a:p>
          <a:endParaRPr lang="en-US"/>
        </a:p>
      </dgm:t>
    </dgm:pt>
    <dgm:pt modelId="{5CE923CE-5292-45A6-8404-31D116635354}" type="sibTrans" cxnId="{F53437CD-8A07-4054-B9B8-F950A319283E}">
      <dgm:prSet/>
      <dgm:spPr/>
      <dgm:t>
        <a:bodyPr/>
        <a:lstStyle/>
        <a:p>
          <a:endParaRPr lang="en-US"/>
        </a:p>
      </dgm:t>
    </dgm:pt>
    <dgm:pt modelId="{27C20F46-2939-4E4F-A4CF-E08A6E99FE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 battery Standards</a:t>
          </a:r>
        </a:p>
      </dgm:t>
    </dgm:pt>
    <dgm:pt modelId="{BD21C8D2-282A-4545-994D-638B869174B8}" type="parTrans" cxnId="{5C1FB989-B096-43A3-BD8B-FC70E6CEF1CC}">
      <dgm:prSet/>
      <dgm:spPr/>
      <dgm:t>
        <a:bodyPr/>
        <a:lstStyle/>
        <a:p>
          <a:endParaRPr lang="en-US"/>
        </a:p>
      </dgm:t>
    </dgm:pt>
    <dgm:pt modelId="{66A2788B-FC16-4191-8C21-131977F213DE}" type="sibTrans" cxnId="{5C1FB989-B096-43A3-BD8B-FC70E6CEF1CC}">
      <dgm:prSet/>
      <dgm:spPr/>
      <dgm:t>
        <a:bodyPr/>
        <a:lstStyle/>
        <a:p>
          <a:endParaRPr lang="en-US"/>
        </a:p>
      </dgm:t>
    </dgm:pt>
    <dgm:pt modelId="{03FFB0F6-7ABA-40AA-A644-4C2923F9D2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Policy Frameworks </a:t>
          </a:r>
        </a:p>
      </dgm:t>
    </dgm:pt>
    <dgm:pt modelId="{E99E2B81-D699-4F14-9E2D-27DCEF641EFB}" type="parTrans" cxnId="{EF78D0A0-2A6F-475D-9EDB-BAA293868F28}">
      <dgm:prSet/>
      <dgm:spPr/>
      <dgm:t>
        <a:bodyPr/>
        <a:lstStyle/>
        <a:p>
          <a:endParaRPr lang="en-US"/>
        </a:p>
      </dgm:t>
    </dgm:pt>
    <dgm:pt modelId="{5D321403-4891-46A4-B05F-4EA86D2A4BDE}" type="sibTrans" cxnId="{EF78D0A0-2A6F-475D-9EDB-BAA293868F28}">
      <dgm:prSet/>
      <dgm:spPr/>
      <dgm:t>
        <a:bodyPr/>
        <a:lstStyle/>
        <a:p>
          <a:endParaRPr lang="en-US"/>
        </a:p>
      </dgm:t>
    </dgm:pt>
    <dgm:pt modelId="{288628AE-7B7B-4A97-96E4-98248C0D1A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Social consciousness about green initiatives </a:t>
          </a:r>
        </a:p>
      </dgm:t>
    </dgm:pt>
    <dgm:pt modelId="{8989D7DD-2F88-4622-98E4-D35C3A1B1AAD}" type="parTrans" cxnId="{4FC6A0CE-F407-4CD2-AB02-871B70344E01}">
      <dgm:prSet/>
      <dgm:spPr/>
      <dgm:t>
        <a:bodyPr/>
        <a:lstStyle/>
        <a:p>
          <a:endParaRPr lang="en-US"/>
        </a:p>
      </dgm:t>
    </dgm:pt>
    <dgm:pt modelId="{DE4ED1B3-DCAE-4E25-A251-C67B12C0A838}" type="sibTrans" cxnId="{4FC6A0CE-F407-4CD2-AB02-871B70344E01}">
      <dgm:prSet/>
      <dgm:spPr/>
      <dgm:t>
        <a:bodyPr/>
        <a:lstStyle/>
        <a:p>
          <a:endParaRPr lang="en-US"/>
        </a:p>
      </dgm:t>
    </dgm:pt>
    <dgm:pt modelId="{45089D91-FFC4-4A1F-B538-97710696A402}" type="pres">
      <dgm:prSet presAssocID="{D6555ECE-5421-4788-8241-E3F21647A8E2}" presName="Name0" presStyleCnt="0">
        <dgm:presLayoutVars>
          <dgm:dir/>
          <dgm:animLvl val="lvl"/>
          <dgm:resizeHandles val="exact"/>
        </dgm:presLayoutVars>
      </dgm:prSet>
      <dgm:spPr/>
    </dgm:pt>
    <dgm:pt modelId="{AE9E48CE-0392-49A8-8597-67ECF398FA77}" type="pres">
      <dgm:prSet presAssocID="{733C3FDA-BB76-4D17-BE38-F90DE1C533C3}" presName="composite" presStyleCnt="0"/>
      <dgm:spPr/>
    </dgm:pt>
    <dgm:pt modelId="{A07BD22D-0FB0-40AE-B07F-EDCFA8DE3B46}" type="pres">
      <dgm:prSet presAssocID="{733C3FDA-BB76-4D17-BE38-F90DE1C533C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B764A8A-0A1F-43D3-800E-C225FFDEAED3}" type="pres">
      <dgm:prSet presAssocID="{733C3FDA-BB76-4D17-BE38-F90DE1C533C3}" presName="desTx" presStyleLbl="alignAccFollowNode1" presStyleIdx="0" presStyleCnt="5">
        <dgm:presLayoutVars>
          <dgm:bulletEnabled val="1"/>
        </dgm:presLayoutVars>
      </dgm:prSet>
      <dgm:spPr/>
    </dgm:pt>
    <dgm:pt modelId="{2746D382-C27B-454C-8377-6EB44EA74184}" type="pres">
      <dgm:prSet presAssocID="{ED8CB883-DCA9-42DE-BDC9-BC467E7D9C9D}" presName="space" presStyleCnt="0"/>
      <dgm:spPr/>
    </dgm:pt>
    <dgm:pt modelId="{5A303A72-9A36-4773-BE69-1E77E460BC3F}" type="pres">
      <dgm:prSet presAssocID="{E2E85633-9863-45CE-B62E-5EE0609D2E63}" presName="composite" presStyleCnt="0"/>
      <dgm:spPr/>
    </dgm:pt>
    <dgm:pt modelId="{1D3E25EA-5737-46B3-845D-2028D9DB61CF}" type="pres">
      <dgm:prSet presAssocID="{E2E85633-9863-45CE-B62E-5EE0609D2E6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8E750B0-BF3B-464D-8C86-C0D5F729A209}" type="pres">
      <dgm:prSet presAssocID="{E2E85633-9863-45CE-B62E-5EE0609D2E63}" presName="desTx" presStyleLbl="alignAccFollowNode1" presStyleIdx="1" presStyleCnt="5">
        <dgm:presLayoutVars>
          <dgm:bulletEnabled val="1"/>
        </dgm:presLayoutVars>
      </dgm:prSet>
      <dgm:spPr/>
    </dgm:pt>
    <dgm:pt modelId="{C1EB5280-53F6-4B64-BFF3-E417855E4F98}" type="pres">
      <dgm:prSet presAssocID="{A78B7694-C33C-423A-AF52-E729B05B84CE}" presName="space" presStyleCnt="0"/>
      <dgm:spPr/>
    </dgm:pt>
    <dgm:pt modelId="{155B9868-3A96-42A1-8D26-7CC89EFB43AB}" type="pres">
      <dgm:prSet presAssocID="{D77C0899-7B05-41EC-A770-770BBE0FAC3C}" presName="composite" presStyleCnt="0"/>
      <dgm:spPr/>
    </dgm:pt>
    <dgm:pt modelId="{53C785C9-FEEF-4A17-9E4A-CA92D25FBD56}" type="pres">
      <dgm:prSet presAssocID="{D77C0899-7B05-41EC-A770-770BBE0FAC3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E0BF14B-E600-4793-BFDA-CB2267F9841D}" type="pres">
      <dgm:prSet presAssocID="{D77C0899-7B05-41EC-A770-770BBE0FAC3C}" presName="desTx" presStyleLbl="alignAccFollowNode1" presStyleIdx="2" presStyleCnt="5">
        <dgm:presLayoutVars>
          <dgm:bulletEnabled val="1"/>
        </dgm:presLayoutVars>
      </dgm:prSet>
      <dgm:spPr/>
    </dgm:pt>
    <dgm:pt modelId="{E13043BC-18C0-4D31-AE2E-16CA5959FA0E}" type="pres">
      <dgm:prSet presAssocID="{20802ED3-634F-4D00-9ABA-E89AF1443315}" presName="space" presStyleCnt="0"/>
      <dgm:spPr/>
    </dgm:pt>
    <dgm:pt modelId="{CE7F9A35-A3B4-4053-8FEA-54962C8311DD}" type="pres">
      <dgm:prSet presAssocID="{EF160C95-60DD-4ED2-B9AB-D00607D7EF8C}" presName="composite" presStyleCnt="0"/>
      <dgm:spPr/>
    </dgm:pt>
    <dgm:pt modelId="{DC32C8FC-7908-4CAB-8825-8529E3383F65}" type="pres">
      <dgm:prSet presAssocID="{EF160C95-60DD-4ED2-B9AB-D00607D7EF8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292B2AF-19C0-4118-B887-42934DDD5800}" type="pres">
      <dgm:prSet presAssocID="{EF160C95-60DD-4ED2-B9AB-D00607D7EF8C}" presName="desTx" presStyleLbl="alignAccFollowNode1" presStyleIdx="3" presStyleCnt="5">
        <dgm:presLayoutVars>
          <dgm:bulletEnabled val="1"/>
        </dgm:presLayoutVars>
      </dgm:prSet>
      <dgm:spPr/>
    </dgm:pt>
    <dgm:pt modelId="{3A83646B-AD20-40E7-88E7-DA24ED519332}" type="pres">
      <dgm:prSet presAssocID="{39E8385A-0428-4462-B408-D9D137B26783}" presName="space" presStyleCnt="0"/>
      <dgm:spPr/>
    </dgm:pt>
    <dgm:pt modelId="{470ED9E2-5D92-45AA-84C9-43AFCDABB86F}" type="pres">
      <dgm:prSet presAssocID="{430ABDFF-74B0-497E-AD31-85A758DFED10}" presName="composite" presStyleCnt="0"/>
      <dgm:spPr/>
    </dgm:pt>
    <dgm:pt modelId="{096C8EE9-94BD-438B-A1C7-3C1205CF793F}" type="pres">
      <dgm:prSet presAssocID="{430ABDFF-74B0-497E-AD31-85A758DFED1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A05646A-AB2D-4D63-AD11-C796DBB3791D}" type="pres">
      <dgm:prSet presAssocID="{430ABDFF-74B0-497E-AD31-85A758DFED1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13EA20F-674D-41C2-AA82-EB8F3A60168C}" srcId="{D6555ECE-5421-4788-8241-E3F21647A8E2}" destId="{EF160C95-60DD-4ED2-B9AB-D00607D7EF8C}" srcOrd="3" destOrd="0" parTransId="{61A04957-1C09-49C7-87EE-609F1F27635F}" sibTransId="{39E8385A-0428-4462-B408-D9D137B26783}"/>
    <dgm:cxn modelId="{C9894812-09A7-4006-A876-7EB27372296D}" type="presOf" srcId="{F311518C-2658-40F3-9FE0-0114381E032B}" destId="{2B764A8A-0A1F-43D3-800E-C225FFDEAED3}" srcOrd="0" destOrd="0" presId="urn:microsoft.com/office/officeart/2005/8/layout/hList1"/>
    <dgm:cxn modelId="{3F96D615-4360-4214-9819-6A15F48D305E}" type="presOf" srcId="{24200833-59AA-4C97-895F-46EA5283022A}" destId="{F292B2AF-19C0-4118-B887-42934DDD5800}" srcOrd="0" destOrd="1" presId="urn:microsoft.com/office/officeart/2005/8/layout/hList1"/>
    <dgm:cxn modelId="{EE64431D-3B5E-4C04-A38D-B264B5E54B95}" type="presOf" srcId="{0D774B74-5201-4AC9-8140-C8A4E19393DF}" destId="{2E0BF14B-E600-4793-BFDA-CB2267F9841D}" srcOrd="0" destOrd="1" presId="urn:microsoft.com/office/officeart/2005/8/layout/hList1"/>
    <dgm:cxn modelId="{C32CE81F-F825-41B8-B287-3EA30775AB34}" srcId="{D6555ECE-5421-4788-8241-E3F21647A8E2}" destId="{430ABDFF-74B0-497E-AD31-85A758DFED10}" srcOrd="4" destOrd="0" parTransId="{72B3EC09-D392-4702-B217-3D29CB2CA0D6}" sibTransId="{A68FF55C-A943-4856-AA31-A8187C88B39F}"/>
    <dgm:cxn modelId="{06225C22-5A89-43B1-A55F-693D16D27899}" srcId="{D77C0899-7B05-41EC-A770-770BBE0FAC3C}" destId="{0D774B74-5201-4AC9-8140-C8A4E19393DF}" srcOrd="1" destOrd="0" parTransId="{DF145F0C-389B-40A8-B3D5-FEFDA207B03F}" sibTransId="{8BCB25D8-40CE-4E79-950A-274804F45CA9}"/>
    <dgm:cxn modelId="{C4399140-93C8-4833-97BF-51F4C5C18A11}" type="presOf" srcId="{8156A713-ACBB-46E2-B8C5-F61DD18138EA}" destId="{2B764A8A-0A1F-43D3-800E-C225FFDEAED3}" srcOrd="0" destOrd="1" presId="urn:microsoft.com/office/officeart/2005/8/layout/hList1"/>
    <dgm:cxn modelId="{85EDAD44-8A01-4F0A-B9AA-74F38390E0D1}" srcId="{E2E85633-9863-45CE-B62E-5EE0609D2E63}" destId="{8F02D43C-5E62-443C-AC71-6A944FCCC17E}" srcOrd="0" destOrd="0" parTransId="{C6608161-3C37-4B93-ACD3-0822C6E6D4AA}" sibTransId="{FE9C4860-9332-4E71-9BD1-562400FF8CC0}"/>
    <dgm:cxn modelId="{BDEB9E68-EE8C-4B27-84CB-1540B211E3E0}" srcId="{D77C0899-7B05-41EC-A770-770BBE0FAC3C}" destId="{6DEEDB74-B248-4B5D-9945-AC9B88443FB1}" srcOrd="0" destOrd="0" parTransId="{A159F058-80AB-4643-9458-6C6F1BF42151}" sibTransId="{63F4C8B9-477E-41DB-BAF8-2E4E3E3376BE}"/>
    <dgm:cxn modelId="{CB52F349-4737-4E39-BD2D-A07A6C2A2A58}" srcId="{EF160C95-60DD-4ED2-B9AB-D00607D7EF8C}" destId="{03743A9D-D642-4A49-956C-3CDCB374014C}" srcOrd="0" destOrd="0" parTransId="{D4CB242C-B3E7-47BE-B08C-E97AD4004A27}" sibTransId="{FBFB0633-D0ED-4726-B0B1-B0ACA36FB763}"/>
    <dgm:cxn modelId="{AB89A84A-F074-4372-86A1-66BEEFC72E8B}" srcId="{D6555ECE-5421-4788-8241-E3F21647A8E2}" destId="{E2E85633-9863-45CE-B62E-5EE0609D2E63}" srcOrd="1" destOrd="0" parTransId="{CBFBAB34-594C-4229-992F-AFFFB797C0D1}" sibTransId="{A78B7694-C33C-423A-AF52-E729B05B84CE}"/>
    <dgm:cxn modelId="{A7906558-0D4E-44E0-B6DA-527496A26A9C}" srcId="{733C3FDA-BB76-4D17-BE38-F90DE1C533C3}" destId="{F311518C-2658-40F3-9FE0-0114381E032B}" srcOrd="0" destOrd="0" parTransId="{05B8C056-98B4-4C8A-8EC2-99B8C1351F3E}" sibTransId="{33B2AE9C-55E0-4E6D-A2F7-82D9883A49D3}"/>
    <dgm:cxn modelId="{180E3879-DE45-490C-B63D-ADC7C5C7B341}" srcId="{E2E85633-9863-45CE-B62E-5EE0609D2E63}" destId="{5D90B4FC-40AB-41F4-B905-9223F7248BBB}" srcOrd="1" destOrd="0" parTransId="{13C079EE-1D47-4835-83E6-CCAB2E72F67D}" sibTransId="{B85506F2-0045-41BD-AAD1-2B1D504E90D0}"/>
    <dgm:cxn modelId="{3385727D-7017-4B8F-94E4-7914FEE2EE7A}" type="presOf" srcId="{168433A5-242F-4865-BBDE-A31EEB3C8F82}" destId="{2B764A8A-0A1F-43D3-800E-C225FFDEAED3}" srcOrd="0" destOrd="2" presId="urn:microsoft.com/office/officeart/2005/8/layout/hList1"/>
    <dgm:cxn modelId="{5C1FB989-B096-43A3-BD8B-FC70E6CEF1CC}" srcId="{430ABDFF-74B0-497E-AD31-85A758DFED10}" destId="{27C20F46-2939-4E4F-A4CF-E08A6E99FEF9}" srcOrd="1" destOrd="0" parTransId="{BD21C8D2-282A-4545-994D-638B869174B8}" sibTransId="{66A2788B-FC16-4191-8C21-131977F213DE}"/>
    <dgm:cxn modelId="{5E8D648A-7FD1-4305-8903-EC84118CD968}" type="presOf" srcId="{27C20F46-2939-4E4F-A4CF-E08A6E99FEF9}" destId="{4A05646A-AB2D-4D63-AD11-C796DBB3791D}" srcOrd="0" destOrd="1" presId="urn:microsoft.com/office/officeart/2005/8/layout/hList1"/>
    <dgm:cxn modelId="{F67E408C-D5D7-4B2F-8262-A5EDABB373CF}" srcId="{D6555ECE-5421-4788-8241-E3F21647A8E2}" destId="{733C3FDA-BB76-4D17-BE38-F90DE1C533C3}" srcOrd="0" destOrd="0" parTransId="{4A8FE3D7-010F-4C8F-BA5D-3DFAC077E424}" sibTransId="{ED8CB883-DCA9-42DE-BDC9-BC467E7D9C9D}"/>
    <dgm:cxn modelId="{876AB991-D58B-41E4-80BC-A7482682B82E}" type="presOf" srcId="{552A0D4F-C198-4D5A-BAE3-838B13FB1A6B}" destId="{68E750B0-BF3B-464D-8C86-C0D5F729A209}" srcOrd="0" destOrd="2" presId="urn:microsoft.com/office/officeart/2005/8/layout/hList1"/>
    <dgm:cxn modelId="{65A19193-37FD-4724-B85D-4858FE81CF03}" type="presOf" srcId="{D6555ECE-5421-4788-8241-E3F21647A8E2}" destId="{45089D91-FFC4-4A1F-B538-97710696A402}" srcOrd="0" destOrd="0" presId="urn:microsoft.com/office/officeart/2005/8/layout/hList1"/>
    <dgm:cxn modelId="{AAE0E293-3CEB-4526-B60B-CE073B1F3C56}" srcId="{430ABDFF-74B0-497E-AD31-85A758DFED10}" destId="{448E0619-0BA7-418E-9A7F-21991AC6CF7B}" srcOrd="0" destOrd="0" parTransId="{65FA5CAB-E038-48A4-A22F-EE9680BE3176}" sibTransId="{D7662BEF-E7E3-41F1-82DA-37B14AFF5546}"/>
    <dgm:cxn modelId="{EF78D0A0-2A6F-475D-9EDB-BAA293868F28}" srcId="{430ABDFF-74B0-497E-AD31-85A758DFED10}" destId="{03FFB0F6-7ABA-40AA-A644-4C2923F9D233}" srcOrd="2" destOrd="0" parTransId="{E99E2B81-D699-4F14-9E2D-27DCEF641EFB}" sibTransId="{5D321403-4891-46A4-B05F-4EA86D2A4BDE}"/>
    <dgm:cxn modelId="{928DFCA3-5E2C-4815-B1F4-FC9065760161}" srcId="{733C3FDA-BB76-4D17-BE38-F90DE1C533C3}" destId="{8156A713-ACBB-46E2-B8C5-F61DD18138EA}" srcOrd="1" destOrd="0" parTransId="{32A19996-269F-417A-96CA-73D661A396D6}" sibTransId="{05EC63D7-2F2B-4811-94BB-27BD450BC468}"/>
    <dgm:cxn modelId="{DEB736B1-E765-4DF3-B516-C9D9E1DB9395}" type="presOf" srcId="{03743A9D-D642-4A49-956C-3CDCB374014C}" destId="{F292B2AF-19C0-4118-B887-42934DDD5800}" srcOrd="0" destOrd="0" presId="urn:microsoft.com/office/officeart/2005/8/layout/hList1"/>
    <dgm:cxn modelId="{4F0587B9-0CE4-4198-A276-5D85A15A1B71}" type="presOf" srcId="{6DEEDB74-B248-4B5D-9945-AC9B88443FB1}" destId="{2E0BF14B-E600-4793-BFDA-CB2267F9841D}" srcOrd="0" destOrd="0" presId="urn:microsoft.com/office/officeart/2005/8/layout/hList1"/>
    <dgm:cxn modelId="{54AD10BA-8DBB-4FAF-895F-707041DDA436}" type="presOf" srcId="{EF160C95-60DD-4ED2-B9AB-D00607D7EF8C}" destId="{DC32C8FC-7908-4CAB-8825-8529E3383F65}" srcOrd="0" destOrd="0" presId="urn:microsoft.com/office/officeart/2005/8/layout/hList1"/>
    <dgm:cxn modelId="{9BFADBCA-5277-427D-A808-9C11E6355F58}" srcId="{733C3FDA-BB76-4D17-BE38-F90DE1C533C3}" destId="{168433A5-242F-4865-BBDE-A31EEB3C8F82}" srcOrd="2" destOrd="0" parTransId="{1B93C66C-8706-4013-A0B5-366A52FFDF6A}" sibTransId="{24E4BBCC-CA65-4500-8284-2FB5414E1E5A}"/>
    <dgm:cxn modelId="{F53437CD-8A07-4054-B9B8-F950A319283E}" srcId="{E2E85633-9863-45CE-B62E-5EE0609D2E63}" destId="{552A0D4F-C198-4D5A-BAE3-838B13FB1A6B}" srcOrd="2" destOrd="0" parTransId="{C1ACA553-EB9F-4582-9876-EC484F20048F}" sibTransId="{5CE923CE-5292-45A6-8404-31D116635354}"/>
    <dgm:cxn modelId="{4FC6A0CE-F407-4CD2-AB02-871B70344E01}" srcId="{D77C0899-7B05-41EC-A770-770BBE0FAC3C}" destId="{288628AE-7B7B-4A97-96E4-98248C0D1AFA}" srcOrd="2" destOrd="0" parTransId="{8989D7DD-2F88-4622-98E4-D35C3A1B1AAD}" sibTransId="{DE4ED1B3-DCAE-4E25-A251-C67B12C0A838}"/>
    <dgm:cxn modelId="{5004A2CE-5B91-4238-BFCC-7E459B1BA7E2}" type="presOf" srcId="{5D90B4FC-40AB-41F4-B905-9223F7248BBB}" destId="{68E750B0-BF3B-464D-8C86-C0D5F729A209}" srcOrd="0" destOrd="1" presId="urn:microsoft.com/office/officeart/2005/8/layout/hList1"/>
    <dgm:cxn modelId="{928FE1CF-2594-46F4-A7E9-035E3E2FAA75}" type="presOf" srcId="{03FFB0F6-7ABA-40AA-A644-4C2923F9D233}" destId="{4A05646A-AB2D-4D63-AD11-C796DBB3791D}" srcOrd="0" destOrd="2" presId="urn:microsoft.com/office/officeart/2005/8/layout/hList1"/>
    <dgm:cxn modelId="{AE7A20D1-CD4C-4A6D-805D-7FA6CCA45D86}" type="presOf" srcId="{448E0619-0BA7-418E-9A7F-21991AC6CF7B}" destId="{4A05646A-AB2D-4D63-AD11-C796DBB3791D}" srcOrd="0" destOrd="0" presId="urn:microsoft.com/office/officeart/2005/8/layout/hList1"/>
    <dgm:cxn modelId="{3731A0D1-031D-4044-83A4-C03E4B201243}" srcId="{EF160C95-60DD-4ED2-B9AB-D00607D7EF8C}" destId="{24200833-59AA-4C97-895F-46EA5283022A}" srcOrd="1" destOrd="0" parTransId="{8AECAF0E-4E0D-4C65-9A64-8D421931BEF6}" sibTransId="{F353A8CF-DBA5-42A5-BFA0-629C66598082}"/>
    <dgm:cxn modelId="{474FBDD9-6D70-45C6-AB15-80BA012D9F01}" type="presOf" srcId="{430ABDFF-74B0-497E-AD31-85A758DFED10}" destId="{096C8EE9-94BD-438B-A1C7-3C1205CF793F}" srcOrd="0" destOrd="0" presId="urn:microsoft.com/office/officeart/2005/8/layout/hList1"/>
    <dgm:cxn modelId="{ABBB86DC-BEA4-4442-AEA6-974DDB51CEAA}" type="presOf" srcId="{D77C0899-7B05-41EC-A770-770BBE0FAC3C}" destId="{53C785C9-FEEF-4A17-9E4A-CA92D25FBD56}" srcOrd="0" destOrd="0" presId="urn:microsoft.com/office/officeart/2005/8/layout/hList1"/>
    <dgm:cxn modelId="{CF3D31EC-654F-4E9B-AF26-BDF1110F7C53}" type="presOf" srcId="{733C3FDA-BB76-4D17-BE38-F90DE1C533C3}" destId="{A07BD22D-0FB0-40AE-B07F-EDCFA8DE3B46}" srcOrd="0" destOrd="0" presId="urn:microsoft.com/office/officeart/2005/8/layout/hList1"/>
    <dgm:cxn modelId="{80995FEC-3E76-4F47-BD5B-6FECE0739D3E}" srcId="{D6555ECE-5421-4788-8241-E3F21647A8E2}" destId="{D77C0899-7B05-41EC-A770-770BBE0FAC3C}" srcOrd="2" destOrd="0" parTransId="{41C3ED57-FF2E-485A-8E89-8A968EBE5EA4}" sibTransId="{20802ED3-634F-4D00-9ABA-E89AF1443315}"/>
    <dgm:cxn modelId="{10189EFB-4AD7-4D4C-BBE3-E0EB5599283A}" type="presOf" srcId="{288628AE-7B7B-4A97-96E4-98248C0D1AFA}" destId="{2E0BF14B-E600-4793-BFDA-CB2267F9841D}" srcOrd="0" destOrd="2" presId="urn:microsoft.com/office/officeart/2005/8/layout/hList1"/>
    <dgm:cxn modelId="{A473DEFD-03ED-4D1F-83D5-4F9235C2458C}" type="presOf" srcId="{E2E85633-9863-45CE-B62E-5EE0609D2E63}" destId="{1D3E25EA-5737-46B3-845D-2028D9DB61CF}" srcOrd="0" destOrd="0" presId="urn:microsoft.com/office/officeart/2005/8/layout/hList1"/>
    <dgm:cxn modelId="{A4E25DFE-A933-49B8-817C-5F173F470384}" type="presOf" srcId="{8F02D43C-5E62-443C-AC71-6A944FCCC17E}" destId="{68E750B0-BF3B-464D-8C86-C0D5F729A209}" srcOrd="0" destOrd="0" presId="urn:microsoft.com/office/officeart/2005/8/layout/hList1"/>
    <dgm:cxn modelId="{312F4905-CC43-45B7-8CBF-C9969BA05EA5}" type="presParOf" srcId="{45089D91-FFC4-4A1F-B538-97710696A402}" destId="{AE9E48CE-0392-49A8-8597-67ECF398FA77}" srcOrd="0" destOrd="0" presId="urn:microsoft.com/office/officeart/2005/8/layout/hList1"/>
    <dgm:cxn modelId="{1DCBF474-D0A9-4140-B136-443EB6A49A00}" type="presParOf" srcId="{AE9E48CE-0392-49A8-8597-67ECF398FA77}" destId="{A07BD22D-0FB0-40AE-B07F-EDCFA8DE3B46}" srcOrd="0" destOrd="0" presId="urn:microsoft.com/office/officeart/2005/8/layout/hList1"/>
    <dgm:cxn modelId="{C01233D0-320D-4744-A481-C58BC160690F}" type="presParOf" srcId="{AE9E48CE-0392-49A8-8597-67ECF398FA77}" destId="{2B764A8A-0A1F-43D3-800E-C225FFDEAED3}" srcOrd="1" destOrd="0" presId="urn:microsoft.com/office/officeart/2005/8/layout/hList1"/>
    <dgm:cxn modelId="{6A1B4F12-9445-433B-8E8B-C8E84BA7A22F}" type="presParOf" srcId="{45089D91-FFC4-4A1F-B538-97710696A402}" destId="{2746D382-C27B-454C-8377-6EB44EA74184}" srcOrd="1" destOrd="0" presId="urn:microsoft.com/office/officeart/2005/8/layout/hList1"/>
    <dgm:cxn modelId="{640E9C40-F3AD-4CC7-ABE8-0BEB3BF291FD}" type="presParOf" srcId="{45089D91-FFC4-4A1F-B538-97710696A402}" destId="{5A303A72-9A36-4773-BE69-1E77E460BC3F}" srcOrd="2" destOrd="0" presId="urn:microsoft.com/office/officeart/2005/8/layout/hList1"/>
    <dgm:cxn modelId="{232CDFA3-21BC-44C6-B8A4-C5D91A92E876}" type="presParOf" srcId="{5A303A72-9A36-4773-BE69-1E77E460BC3F}" destId="{1D3E25EA-5737-46B3-845D-2028D9DB61CF}" srcOrd="0" destOrd="0" presId="urn:microsoft.com/office/officeart/2005/8/layout/hList1"/>
    <dgm:cxn modelId="{CE446D27-1840-4D73-BD8A-94217DE1FC1D}" type="presParOf" srcId="{5A303A72-9A36-4773-BE69-1E77E460BC3F}" destId="{68E750B0-BF3B-464D-8C86-C0D5F729A209}" srcOrd="1" destOrd="0" presId="urn:microsoft.com/office/officeart/2005/8/layout/hList1"/>
    <dgm:cxn modelId="{D1B50302-9AC3-4879-8472-00B647812AA2}" type="presParOf" srcId="{45089D91-FFC4-4A1F-B538-97710696A402}" destId="{C1EB5280-53F6-4B64-BFF3-E417855E4F98}" srcOrd="3" destOrd="0" presId="urn:microsoft.com/office/officeart/2005/8/layout/hList1"/>
    <dgm:cxn modelId="{7BEEBD3C-747B-4086-99CA-9AB635B31CAF}" type="presParOf" srcId="{45089D91-FFC4-4A1F-B538-97710696A402}" destId="{155B9868-3A96-42A1-8D26-7CC89EFB43AB}" srcOrd="4" destOrd="0" presId="urn:microsoft.com/office/officeart/2005/8/layout/hList1"/>
    <dgm:cxn modelId="{483C742A-CAF3-43B1-B728-6EE735D61260}" type="presParOf" srcId="{155B9868-3A96-42A1-8D26-7CC89EFB43AB}" destId="{53C785C9-FEEF-4A17-9E4A-CA92D25FBD56}" srcOrd="0" destOrd="0" presId="urn:microsoft.com/office/officeart/2005/8/layout/hList1"/>
    <dgm:cxn modelId="{A9C37FAC-E1DE-4486-AD97-EB92046A4096}" type="presParOf" srcId="{155B9868-3A96-42A1-8D26-7CC89EFB43AB}" destId="{2E0BF14B-E600-4793-BFDA-CB2267F9841D}" srcOrd="1" destOrd="0" presId="urn:microsoft.com/office/officeart/2005/8/layout/hList1"/>
    <dgm:cxn modelId="{8A9279E0-7AEC-4F25-AE96-EFA9AD749FF0}" type="presParOf" srcId="{45089D91-FFC4-4A1F-B538-97710696A402}" destId="{E13043BC-18C0-4D31-AE2E-16CA5959FA0E}" srcOrd="5" destOrd="0" presId="urn:microsoft.com/office/officeart/2005/8/layout/hList1"/>
    <dgm:cxn modelId="{E2B77FA9-7161-422E-A68D-9EFC66A387A0}" type="presParOf" srcId="{45089D91-FFC4-4A1F-B538-97710696A402}" destId="{CE7F9A35-A3B4-4053-8FEA-54962C8311DD}" srcOrd="6" destOrd="0" presId="urn:microsoft.com/office/officeart/2005/8/layout/hList1"/>
    <dgm:cxn modelId="{776B6FFE-7F45-492C-BAD2-518CBB7A3559}" type="presParOf" srcId="{CE7F9A35-A3B4-4053-8FEA-54962C8311DD}" destId="{DC32C8FC-7908-4CAB-8825-8529E3383F65}" srcOrd="0" destOrd="0" presId="urn:microsoft.com/office/officeart/2005/8/layout/hList1"/>
    <dgm:cxn modelId="{F777AC77-F6A4-4FF1-AFE2-AF000333B8E0}" type="presParOf" srcId="{CE7F9A35-A3B4-4053-8FEA-54962C8311DD}" destId="{F292B2AF-19C0-4118-B887-42934DDD5800}" srcOrd="1" destOrd="0" presId="urn:microsoft.com/office/officeart/2005/8/layout/hList1"/>
    <dgm:cxn modelId="{98686B1B-D6CF-404D-96B8-DE28C2F9A070}" type="presParOf" srcId="{45089D91-FFC4-4A1F-B538-97710696A402}" destId="{3A83646B-AD20-40E7-88E7-DA24ED519332}" srcOrd="7" destOrd="0" presId="urn:microsoft.com/office/officeart/2005/8/layout/hList1"/>
    <dgm:cxn modelId="{96243403-E3E1-43D4-AB38-61E6FD91CF7E}" type="presParOf" srcId="{45089D91-FFC4-4A1F-B538-97710696A402}" destId="{470ED9E2-5D92-45AA-84C9-43AFCDABB86F}" srcOrd="8" destOrd="0" presId="urn:microsoft.com/office/officeart/2005/8/layout/hList1"/>
    <dgm:cxn modelId="{44C776A5-9654-4E04-A676-02EA5B86BD87}" type="presParOf" srcId="{470ED9E2-5D92-45AA-84C9-43AFCDABB86F}" destId="{096C8EE9-94BD-438B-A1C7-3C1205CF793F}" srcOrd="0" destOrd="0" presId="urn:microsoft.com/office/officeart/2005/8/layout/hList1"/>
    <dgm:cxn modelId="{53027475-EB32-469A-970B-DE4844AE51F6}" type="presParOf" srcId="{470ED9E2-5D92-45AA-84C9-43AFCDABB86F}" destId="{4A05646A-AB2D-4D63-AD11-C796DBB37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06159-70EA-432C-BBBC-101B197027C1}">
      <dsp:nvSpPr>
        <dsp:cNvPr id="0" name=""/>
        <dsp:cNvSpPr/>
      </dsp:nvSpPr>
      <dsp:spPr>
        <a:xfrm>
          <a:off x="545085" y="203439"/>
          <a:ext cx="578247" cy="578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D157B-F973-49B6-9859-6210AA5262D9}">
      <dsp:nvSpPr>
        <dsp:cNvPr id="0" name=""/>
        <dsp:cNvSpPr/>
      </dsp:nvSpPr>
      <dsp:spPr>
        <a:xfrm>
          <a:off x="8141" y="900099"/>
          <a:ext cx="1652135" cy="41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kern="1200"/>
            <a:t>Type of EV Technology</a:t>
          </a:r>
          <a:endParaRPr lang="en-US" sz="1400" kern="1200"/>
        </a:p>
      </dsp:txBody>
      <dsp:txXfrm>
        <a:off x="8141" y="900099"/>
        <a:ext cx="1652135" cy="418196"/>
      </dsp:txXfrm>
    </dsp:sp>
    <dsp:sp modelId="{E29B48CB-83C9-4F50-BD4E-41B0792665CB}">
      <dsp:nvSpPr>
        <dsp:cNvPr id="0" name=""/>
        <dsp:cNvSpPr/>
      </dsp:nvSpPr>
      <dsp:spPr>
        <a:xfrm>
          <a:off x="8141" y="1373371"/>
          <a:ext cx="1652135" cy="158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PHEV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BEV</a:t>
          </a:r>
          <a:endParaRPr lang="en-US" sz="1100" kern="1200"/>
        </a:p>
      </dsp:txBody>
      <dsp:txXfrm>
        <a:off x="8141" y="1373371"/>
        <a:ext cx="1652135" cy="1583849"/>
      </dsp:txXfrm>
    </dsp:sp>
    <dsp:sp modelId="{1F856E9E-F50E-48EF-8F27-00A174B067EB}">
      <dsp:nvSpPr>
        <dsp:cNvPr id="0" name=""/>
        <dsp:cNvSpPr/>
      </dsp:nvSpPr>
      <dsp:spPr>
        <a:xfrm>
          <a:off x="2486344" y="203439"/>
          <a:ext cx="578247" cy="578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B090F-45C5-47F5-A62D-79C3ED79AB2D}">
      <dsp:nvSpPr>
        <dsp:cNvPr id="0" name=""/>
        <dsp:cNvSpPr/>
      </dsp:nvSpPr>
      <dsp:spPr>
        <a:xfrm>
          <a:off x="1949400" y="900099"/>
          <a:ext cx="1652135" cy="41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kern="1200"/>
            <a:t>Type of Electric Vehicle</a:t>
          </a:r>
          <a:endParaRPr lang="en-US" sz="1400" kern="1200"/>
        </a:p>
      </dsp:txBody>
      <dsp:txXfrm>
        <a:off x="1949400" y="900099"/>
        <a:ext cx="1652135" cy="418196"/>
      </dsp:txXfrm>
    </dsp:sp>
    <dsp:sp modelId="{F2D07EE9-3CD9-43DD-B704-DBF830C28CFE}">
      <dsp:nvSpPr>
        <dsp:cNvPr id="0" name=""/>
        <dsp:cNvSpPr/>
      </dsp:nvSpPr>
      <dsp:spPr>
        <a:xfrm>
          <a:off x="1949400" y="1373371"/>
          <a:ext cx="1652135" cy="158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Passenger Car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Two-Wheelers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Three-Wheelers/E-Rickshaws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Commercial Vehicles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Public Transportation Vehicle</a:t>
          </a:r>
        </a:p>
      </dsp:txBody>
      <dsp:txXfrm>
        <a:off x="1949400" y="1373371"/>
        <a:ext cx="1652135" cy="1583849"/>
      </dsp:txXfrm>
    </dsp:sp>
    <dsp:sp modelId="{0FC68BC5-ED80-4A96-B989-0CA9B9E9E90B}">
      <dsp:nvSpPr>
        <dsp:cNvPr id="0" name=""/>
        <dsp:cNvSpPr/>
      </dsp:nvSpPr>
      <dsp:spPr>
        <a:xfrm>
          <a:off x="4427602" y="203439"/>
          <a:ext cx="578247" cy="578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EF013-5780-4451-A606-35663B866916}">
      <dsp:nvSpPr>
        <dsp:cNvPr id="0" name=""/>
        <dsp:cNvSpPr/>
      </dsp:nvSpPr>
      <dsp:spPr>
        <a:xfrm>
          <a:off x="3890658" y="900099"/>
          <a:ext cx="1652135" cy="41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kern="1200"/>
            <a:t>Type of End-User</a:t>
          </a:r>
          <a:endParaRPr lang="en-US" sz="1400" kern="1200"/>
        </a:p>
      </dsp:txBody>
      <dsp:txXfrm>
        <a:off x="3890658" y="900099"/>
        <a:ext cx="1652135" cy="418196"/>
      </dsp:txXfrm>
    </dsp:sp>
    <dsp:sp modelId="{74E095E0-ADEC-4DF5-96CA-963F0F2BC2DB}">
      <dsp:nvSpPr>
        <dsp:cNvPr id="0" name=""/>
        <dsp:cNvSpPr/>
      </dsp:nvSpPr>
      <dsp:spPr>
        <a:xfrm>
          <a:off x="3890658" y="1373371"/>
          <a:ext cx="1652135" cy="158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Individuals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Commercial Enterprises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Government</a:t>
          </a:r>
          <a:endParaRPr lang="en-US" sz="1100" kern="1200" dirty="0"/>
        </a:p>
      </dsp:txBody>
      <dsp:txXfrm>
        <a:off x="3890658" y="1373371"/>
        <a:ext cx="1652135" cy="1583849"/>
      </dsp:txXfrm>
    </dsp:sp>
    <dsp:sp modelId="{5C47A292-1F43-4B78-8866-941542247CAC}">
      <dsp:nvSpPr>
        <dsp:cNvPr id="0" name=""/>
        <dsp:cNvSpPr/>
      </dsp:nvSpPr>
      <dsp:spPr>
        <a:xfrm>
          <a:off x="6368861" y="203439"/>
          <a:ext cx="578247" cy="5782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B4171-2A29-4D47-B73F-815FEDB84E83}">
      <dsp:nvSpPr>
        <dsp:cNvPr id="0" name=""/>
        <dsp:cNvSpPr/>
      </dsp:nvSpPr>
      <dsp:spPr>
        <a:xfrm>
          <a:off x="5831917" y="900099"/>
          <a:ext cx="1652135" cy="41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kern="1200"/>
            <a:t>Type of Charging Infrastructure</a:t>
          </a:r>
          <a:endParaRPr lang="en-US" sz="1400" kern="1200"/>
        </a:p>
      </dsp:txBody>
      <dsp:txXfrm>
        <a:off x="5831917" y="900099"/>
        <a:ext cx="1652135" cy="418196"/>
      </dsp:txXfrm>
    </dsp:sp>
    <dsp:sp modelId="{DDB56DD6-D513-42BB-AC72-6C3DAF23344D}">
      <dsp:nvSpPr>
        <dsp:cNvPr id="0" name=""/>
        <dsp:cNvSpPr/>
      </dsp:nvSpPr>
      <dsp:spPr>
        <a:xfrm>
          <a:off x="5831917" y="1373371"/>
          <a:ext cx="1652135" cy="158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Normal Charging Station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Fast Charging Stations</a:t>
          </a:r>
          <a:endParaRPr lang="en-US" sz="1100" kern="1200"/>
        </a:p>
      </dsp:txBody>
      <dsp:txXfrm>
        <a:off x="5831917" y="1373371"/>
        <a:ext cx="1652135" cy="1583849"/>
      </dsp:txXfrm>
    </dsp:sp>
    <dsp:sp modelId="{70BC2B07-7B59-4DD0-983F-30642D98D6D1}">
      <dsp:nvSpPr>
        <dsp:cNvPr id="0" name=""/>
        <dsp:cNvSpPr/>
      </dsp:nvSpPr>
      <dsp:spPr>
        <a:xfrm>
          <a:off x="8310120" y="203439"/>
          <a:ext cx="578247" cy="5782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EBEE7-A29C-474C-920A-B8EE7BE5E44A}">
      <dsp:nvSpPr>
        <dsp:cNvPr id="0" name=""/>
        <dsp:cNvSpPr/>
      </dsp:nvSpPr>
      <dsp:spPr>
        <a:xfrm>
          <a:off x="7773176" y="900099"/>
          <a:ext cx="1652135" cy="41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kern="1200"/>
            <a:t>Geography</a:t>
          </a:r>
          <a:endParaRPr lang="en-US" sz="1400" kern="1200"/>
        </a:p>
      </dsp:txBody>
      <dsp:txXfrm>
        <a:off x="7773176" y="900099"/>
        <a:ext cx="1652135" cy="418196"/>
      </dsp:txXfrm>
    </dsp:sp>
    <dsp:sp modelId="{66427CA0-705D-49BA-95EC-5CBECF42EDA2}">
      <dsp:nvSpPr>
        <dsp:cNvPr id="0" name=""/>
        <dsp:cNvSpPr/>
      </dsp:nvSpPr>
      <dsp:spPr>
        <a:xfrm>
          <a:off x="7773176" y="1373371"/>
          <a:ext cx="1652135" cy="158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North-East India</a:t>
          </a:r>
          <a:endParaRPr lang="en-US" sz="110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North India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South India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West India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/>
            <a:t>East India</a:t>
          </a:r>
          <a:endParaRPr lang="en-US" sz="1100" kern="1200"/>
        </a:p>
      </dsp:txBody>
      <dsp:txXfrm>
        <a:off x="7773176" y="1373371"/>
        <a:ext cx="1652135" cy="1583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BD22D-0FB0-40AE-B07F-EDCFA8DE3B46}">
      <dsp:nvSpPr>
        <dsp:cNvPr id="0" name=""/>
        <dsp:cNvSpPr/>
      </dsp:nvSpPr>
      <dsp:spPr>
        <a:xfrm>
          <a:off x="4421" y="232018"/>
          <a:ext cx="1695073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Political </a:t>
          </a:r>
        </a:p>
      </dsp:txBody>
      <dsp:txXfrm>
        <a:off x="4421" y="232018"/>
        <a:ext cx="1695073" cy="432000"/>
      </dsp:txXfrm>
    </dsp:sp>
    <dsp:sp modelId="{2B764A8A-0A1F-43D3-800E-C225FFDEAED3}">
      <dsp:nvSpPr>
        <dsp:cNvPr id="0" name=""/>
        <dsp:cNvSpPr/>
      </dsp:nvSpPr>
      <dsp:spPr>
        <a:xfrm>
          <a:off x="4421" y="664018"/>
          <a:ext cx="1695073" cy="22646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Stable Democratic Government 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Policies </a:t>
          </a:r>
          <a:r>
            <a:rPr lang="en-US" sz="1500" kern="1200" dirty="0" err="1"/>
            <a:t>favouring</a:t>
          </a:r>
          <a:r>
            <a:rPr lang="en-US" sz="1500" kern="1200" dirty="0"/>
            <a:t> faster EV Adaptation 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FAME II policy for EV promotion </a:t>
          </a:r>
        </a:p>
      </dsp:txBody>
      <dsp:txXfrm>
        <a:off x="4421" y="664018"/>
        <a:ext cx="1695073" cy="2264625"/>
      </dsp:txXfrm>
    </dsp:sp>
    <dsp:sp modelId="{1D3E25EA-5737-46B3-845D-2028D9DB61CF}">
      <dsp:nvSpPr>
        <dsp:cNvPr id="0" name=""/>
        <dsp:cNvSpPr/>
      </dsp:nvSpPr>
      <dsp:spPr>
        <a:xfrm>
          <a:off x="1936805" y="232018"/>
          <a:ext cx="1695073" cy="432000"/>
        </a:xfrm>
        <a:prstGeom prst="rect">
          <a:avLst/>
        </a:prstGeom>
        <a:solidFill>
          <a:schemeClr val="accent2">
            <a:hueOff val="1385580"/>
            <a:satOff val="-238"/>
            <a:lumOff val="-2451"/>
            <a:alphaOff val="0"/>
          </a:schemeClr>
        </a:solidFill>
        <a:ln w="12700" cap="flat" cmpd="sng" algn="ctr">
          <a:solidFill>
            <a:schemeClr val="accent2">
              <a:hueOff val="1385580"/>
              <a:satOff val="-238"/>
              <a:lumOff val="-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Economic </a:t>
          </a:r>
        </a:p>
      </dsp:txBody>
      <dsp:txXfrm>
        <a:off x="1936805" y="232018"/>
        <a:ext cx="1695073" cy="432000"/>
      </dsp:txXfrm>
    </dsp:sp>
    <dsp:sp modelId="{68E750B0-BF3B-464D-8C86-C0D5F729A209}">
      <dsp:nvSpPr>
        <dsp:cNvPr id="0" name=""/>
        <dsp:cNvSpPr/>
      </dsp:nvSpPr>
      <dsp:spPr>
        <a:xfrm>
          <a:off x="1936805" y="664018"/>
          <a:ext cx="1695073" cy="2264625"/>
        </a:xfrm>
        <a:prstGeom prst="rect">
          <a:avLst/>
        </a:prstGeom>
        <a:solidFill>
          <a:schemeClr val="accent2">
            <a:tint val="40000"/>
            <a:alpha val="90000"/>
            <a:hueOff val="1322971"/>
            <a:satOff val="-1352"/>
            <a:lumOff val="-4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22971"/>
              <a:satOff val="-1352"/>
              <a:lumOff val="-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Stable Economic Growth 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Entrepreneurial eco system 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Venture Funding for EV startups </a:t>
          </a:r>
        </a:p>
      </dsp:txBody>
      <dsp:txXfrm>
        <a:off x="1936805" y="664018"/>
        <a:ext cx="1695073" cy="2264625"/>
      </dsp:txXfrm>
    </dsp:sp>
    <dsp:sp modelId="{53C785C9-FEEF-4A17-9E4A-CA92D25FBD56}">
      <dsp:nvSpPr>
        <dsp:cNvPr id="0" name=""/>
        <dsp:cNvSpPr/>
      </dsp:nvSpPr>
      <dsp:spPr>
        <a:xfrm>
          <a:off x="3869189" y="232018"/>
          <a:ext cx="1695073" cy="432000"/>
        </a:xfrm>
        <a:prstGeom prst="rect">
          <a:avLst/>
        </a:prstGeom>
        <a:solidFill>
          <a:schemeClr val="accent2">
            <a:hueOff val="2771159"/>
            <a:satOff val="-477"/>
            <a:lumOff val="-4902"/>
            <a:alphaOff val="0"/>
          </a:schemeClr>
        </a:solidFill>
        <a:ln w="12700" cap="flat" cmpd="sng" algn="ctr">
          <a:solidFill>
            <a:schemeClr val="accent2">
              <a:hueOff val="2771159"/>
              <a:satOff val="-477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Social </a:t>
          </a:r>
        </a:p>
      </dsp:txBody>
      <dsp:txXfrm>
        <a:off x="3869189" y="232018"/>
        <a:ext cx="1695073" cy="432000"/>
      </dsp:txXfrm>
    </dsp:sp>
    <dsp:sp modelId="{2E0BF14B-E600-4793-BFDA-CB2267F9841D}">
      <dsp:nvSpPr>
        <dsp:cNvPr id="0" name=""/>
        <dsp:cNvSpPr/>
      </dsp:nvSpPr>
      <dsp:spPr>
        <a:xfrm>
          <a:off x="3869189" y="664018"/>
          <a:ext cx="1695073" cy="2264625"/>
        </a:xfrm>
        <a:prstGeom prst="rect">
          <a:avLst/>
        </a:prstGeom>
        <a:solidFill>
          <a:schemeClr val="accent2">
            <a:tint val="40000"/>
            <a:alpha val="90000"/>
            <a:hueOff val="2645942"/>
            <a:satOff val="-2703"/>
            <a:lumOff val="-9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645942"/>
              <a:satOff val="-2703"/>
              <a:lumOff val="-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Pollution control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Environmental concerns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Social consciousness about green initiatives </a:t>
          </a:r>
        </a:p>
      </dsp:txBody>
      <dsp:txXfrm>
        <a:off x="3869189" y="664018"/>
        <a:ext cx="1695073" cy="2264625"/>
      </dsp:txXfrm>
    </dsp:sp>
    <dsp:sp modelId="{DC32C8FC-7908-4CAB-8825-8529E3383F65}">
      <dsp:nvSpPr>
        <dsp:cNvPr id="0" name=""/>
        <dsp:cNvSpPr/>
      </dsp:nvSpPr>
      <dsp:spPr>
        <a:xfrm>
          <a:off x="5801573" y="232018"/>
          <a:ext cx="1695073" cy="432000"/>
        </a:xfrm>
        <a:prstGeom prst="rect">
          <a:avLst/>
        </a:prstGeom>
        <a:solidFill>
          <a:schemeClr val="accent2">
            <a:hueOff val="4156739"/>
            <a:satOff val="-715"/>
            <a:lumOff val="-7353"/>
            <a:alphaOff val="0"/>
          </a:schemeClr>
        </a:solidFill>
        <a:ln w="12700" cap="flat" cmpd="sng" algn="ctr">
          <a:solidFill>
            <a:schemeClr val="accent2">
              <a:hueOff val="4156739"/>
              <a:satOff val="-715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Technology </a:t>
          </a:r>
        </a:p>
      </dsp:txBody>
      <dsp:txXfrm>
        <a:off x="5801573" y="232018"/>
        <a:ext cx="1695073" cy="432000"/>
      </dsp:txXfrm>
    </dsp:sp>
    <dsp:sp modelId="{F292B2AF-19C0-4118-B887-42934DDD5800}">
      <dsp:nvSpPr>
        <dsp:cNvPr id="0" name=""/>
        <dsp:cNvSpPr/>
      </dsp:nvSpPr>
      <dsp:spPr>
        <a:xfrm>
          <a:off x="5801573" y="664018"/>
          <a:ext cx="1695073" cy="2264625"/>
        </a:xfrm>
        <a:prstGeom prst="rect">
          <a:avLst/>
        </a:prstGeom>
        <a:solidFill>
          <a:schemeClr val="accent2">
            <a:tint val="40000"/>
            <a:alpha val="90000"/>
            <a:hueOff val="3968914"/>
            <a:satOff val="-4055"/>
            <a:lumOff val="-144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968914"/>
              <a:satOff val="-4055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Development of indigenous technology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Emerging Technologies in batteries, charging equipment</a:t>
          </a:r>
        </a:p>
      </dsp:txBody>
      <dsp:txXfrm>
        <a:off x="5801573" y="664018"/>
        <a:ext cx="1695073" cy="2264625"/>
      </dsp:txXfrm>
    </dsp:sp>
    <dsp:sp modelId="{096C8EE9-94BD-438B-A1C7-3C1205CF793F}">
      <dsp:nvSpPr>
        <dsp:cNvPr id="0" name=""/>
        <dsp:cNvSpPr/>
      </dsp:nvSpPr>
      <dsp:spPr>
        <a:xfrm>
          <a:off x="7733957" y="232018"/>
          <a:ext cx="1695073" cy="432000"/>
        </a:xfrm>
        <a:prstGeom prst="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accent2">
              <a:hueOff val="5542319"/>
              <a:satOff val="-953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Legal</a:t>
          </a:r>
        </a:p>
      </dsp:txBody>
      <dsp:txXfrm>
        <a:off x="7733957" y="232018"/>
        <a:ext cx="1695073" cy="432000"/>
      </dsp:txXfrm>
    </dsp:sp>
    <dsp:sp modelId="{4A05646A-AB2D-4D63-AD11-C796DBB3791D}">
      <dsp:nvSpPr>
        <dsp:cNvPr id="0" name=""/>
        <dsp:cNvSpPr/>
      </dsp:nvSpPr>
      <dsp:spPr>
        <a:xfrm>
          <a:off x="7733957" y="664018"/>
          <a:ext cx="1695073" cy="2264625"/>
        </a:xfrm>
        <a:prstGeom prst="rect">
          <a:avLst/>
        </a:prstGeom>
        <a:solidFill>
          <a:schemeClr val="accent2">
            <a:tint val="40000"/>
            <a:alpha val="90000"/>
            <a:hueOff val="5291884"/>
            <a:satOff val="-5406"/>
            <a:lumOff val="-19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291884"/>
              <a:satOff val="-5406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EV charging Standards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EV battery Standards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Policy Frameworks </a:t>
          </a:r>
        </a:p>
      </dsp:txBody>
      <dsp:txXfrm>
        <a:off x="7733957" y="664018"/>
        <a:ext cx="1695073" cy="226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2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9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31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9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8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2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4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4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3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3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6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1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6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97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vorac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mp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86E6-13B9-4446-9DAC-BA19C55CE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63" y="2188084"/>
            <a:ext cx="8144134" cy="1373070"/>
          </a:xfrm>
        </p:spPr>
        <p:txBody>
          <a:bodyPr/>
          <a:lstStyle/>
          <a:p>
            <a:r>
              <a:rPr lang="en-US" sz="2800" dirty="0"/>
              <a:t>Barriers and Potential in Road to Electric Mobility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0A42F-02DC-4F70-ACF6-91EE53AD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601" y="1253717"/>
            <a:ext cx="8144134" cy="11176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Northeast Electric Mobility Conclave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8DA66-6FF8-4582-9878-733F982AD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794" y="2893219"/>
            <a:ext cx="1071562" cy="107156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B3FA467-ADF5-4F71-BE8B-BA397F4DA378}"/>
              </a:ext>
            </a:extLst>
          </p:cNvPr>
          <p:cNvSpPr txBox="1">
            <a:spLocks/>
          </p:cNvSpPr>
          <p:nvPr/>
        </p:nvSpPr>
        <p:spPr>
          <a:xfrm>
            <a:off x="553727" y="4260151"/>
            <a:ext cx="8935967" cy="1117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Presented by </a:t>
            </a:r>
          </a:p>
          <a:p>
            <a:pPr algn="ctr"/>
            <a:r>
              <a:rPr lang="en-US" b="1" dirty="0"/>
              <a:t>Dr. PARAG DIWAN </a:t>
            </a:r>
          </a:p>
          <a:p>
            <a:pPr algn="ctr"/>
            <a:r>
              <a:rPr lang="en-US" b="1" dirty="0"/>
              <a:t>CEO, EVOracle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0FDF0-4F78-41A6-8F77-6874208E270F}"/>
              </a:ext>
            </a:extLst>
          </p:cNvPr>
          <p:cNvSpPr txBox="1">
            <a:spLocks/>
          </p:cNvSpPr>
          <p:nvPr/>
        </p:nvSpPr>
        <p:spPr>
          <a:xfrm>
            <a:off x="949644" y="2260146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30 Oct 2019, Guwahati</a:t>
            </a:r>
          </a:p>
        </p:txBody>
      </p:sp>
    </p:spTree>
    <p:extLst>
      <p:ext uri="{BB962C8B-B14F-4D97-AF65-F5344CB8AC3E}">
        <p14:creationId xmlns:p14="http://schemas.microsoft.com/office/powerpoint/2010/main" val="60456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F5A4-0055-4DDD-98C0-2905B701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Technological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0186-235E-4512-B3DC-1E672CAD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08" y="1987552"/>
            <a:ext cx="9613861" cy="3599316"/>
          </a:xfrm>
        </p:spPr>
        <p:txBody>
          <a:bodyPr>
            <a:normAutofit fontScale="92500" lnSpcReduction="20000"/>
          </a:bodyPr>
          <a:lstStyle/>
          <a:p>
            <a:endParaRPr lang="en-IN" dirty="0"/>
          </a:p>
          <a:p>
            <a:r>
              <a:rPr lang="en-IN" dirty="0"/>
              <a:t>Charging Infrastructure</a:t>
            </a:r>
          </a:p>
          <a:p>
            <a:pPr lvl="1"/>
            <a:r>
              <a:rPr lang="en-IN" dirty="0"/>
              <a:t>Availability </a:t>
            </a:r>
          </a:p>
          <a:p>
            <a:pPr lvl="1"/>
            <a:r>
              <a:rPr lang="en-IN" dirty="0"/>
              <a:t>Type: AC,DC, Fast</a:t>
            </a:r>
          </a:p>
          <a:p>
            <a:pPr lvl="1"/>
            <a:r>
              <a:rPr lang="en-IN" dirty="0"/>
              <a:t>Standardisation of connector</a:t>
            </a:r>
          </a:p>
          <a:p>
            <a:pPr lvl="1"/>
            <a:r>
              <a:rPr lang="en-IN" dirty="0"/>
              <a:t>Connectivity with Green Grid.</a:t>
            </a:r>
          </a:p>
          <a:p>
            <a:endParaRPr lang="en-IN" dirty="0"/>
          </a:p>
          <a:p>
            <a:r>
              <a:rPr lang="en-IN" dirty="0"/>
              <a:t>Batteries</a:t>
            </a:r>
          </a:p>
          <a:p>
            <a:pPr lvl="1"/>
            <a:r>
              <a:rPr lang="en-IN" dirty="0"/>
              <a:t>Standardisation</a:t>
            </a:r>
          </a:p>
          <a:p>
            <a:pPr lvl="1"/>
            <a:r>
              <a:rPr lang="en-IN" dirty="0"/>
              <a:t>Battery Chemistry</a:t>
            </a:r>
          </a:p>
          <a:p>
            <a:pPr lvl="1"/>
            <a:r>
              <a:rPr lang="en-IN" dirty="0"/>
              <a:t>Indigenisation</a:t>
            </a:r>
          </a:p>
          <a:p>
            <a:pPr lvl="1"/>
            <a:r>
              <a:rPr lang="en-IN" dirty="0"/>
              <a:t>Disruptive Innovations</a:t>
            </a:r>
          </a:p>
          <a:p>
            <a:pPr lvl="1"/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37478-2F08-4D56-B348-2B0847EB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43" y="753228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04A7C-F480-4C94-A7E5-22573978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IN" sz="2400"/>
              <a:t>Charging Infrastructure-I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C938-4A98-4C41-8E47-9C5A76A6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Biggest need of nation is to have charging stations across the length and breadth of the country to allow for easy adoption of electric vehicles. </a:t>
            </a:r>
          </a:p>
          <a:p>
            <a:pPr marL="0" indent="0">
              <a:buNone/>
            </a:pPr>
            <a:r>
              <a:rPr lang="en-GB" sz="1600" dirty="0"/>
              <a:t>Only 150 charging stations in India</a:t>
            </a:r>
          </a:p>
          <a:p>
            <a:r>
              <a:rPr lang="en-GB" sz="1600" dirty="0"/>
              <a:t>Types of Chargers</a:t>
            </a:r>
          </a:p>
          <a:p>
            <a:pPr lvl="1"/>
            <a:r>
              <a:rPr lang="en-GB" sz="1600" dirty="0"/>
              <a:t>AC Slow Charger</a:t>
            </a:r>
          </a:p>
          <a:p>
            <a:pPr lvl="1"/>
            <a:r>
              <a:rPr lang="en-GB" sz="1600" dirty="0"/>
              <a:t>DC Fast Charger</a:t>
            </a:r>
          </a:p>
          <a:p>
            <a:pPr marL="0" indent="0">
              <a:buNone/>
            </a:pPr>
            <a:endParaRPr lang="en-GB" sz="1300" dirty="0"/>
          </a:p>
          <a:p>
            <a:endParaRPr lang="en-IN" sz="1300" dirty="0"/>
          </a:p>
        </p:txBody>
      </p:sp>
      <p:pic>
        <p:nvPicPr>
          <p:cNvPr id="9" name="Picture 2" descr="Image result for fast charger vs slow charger in EV">
            <a:extLst>
              <a:ext uri="{FF2B5EF4-FFF2-40B4-BE49-F238E27FC236}">
                <a16:creationId xmlns:a16="http://schemas.microsoft.com/office/drawing/2014/main" id="{96E68409-0679-44AD-B44B-979B179F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1067" y="534256"/>
            <a:ext cx="7121760" cy="492266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2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6A8E7-F4EC-4D2A-9B16-B4E43038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IN" sz="2400"/>
              <a:t>Charging Infrastructure-II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ECED-4C26-4135-A576-9199E496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 fontScale="85000" lnSpcReduction="20000"/>
          </a:bodyPr>
          <a:lstStyle/>
          <a:p>
            <a:r>
              <a:rPr lang="en-GB" sz="1800" dirty="0"/>
              <a:t>Standardisation of Charging Connector is also one of the major issue. There are many type of connectors are in the market and this needs to be standardised.</a:t>
            </a:r>
          </a:p>
          <a:p>
            <a:endParaRPr lang="en-GB" sz="1800" dirty="0"/>
          </a:p>
          <a:p>
            <a:r>
              <a:rPr lang="en-GB" sz="1800" dirty="0"/>
              <a:t>Connectivity with Green Grid or Green energy is also an issue.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In recent amendment in EV Policy:</a:t>
            </a:r>
          </a:p>
          <a:p>
            <a:pPr lvl="1"/>
            <a:r>
              <a:rPr lang="en-GB" sz="1800" dirty="0"/>
              <a:t>One charging station will be installed in a grid of 3Km* 3Km in cities</a:t>
            </a:r>
          </a:p>
          <a:p>
            <a:pPr lvl="1"/>
            <a:r>
              <a:rPr lang="en-GB" sz="1800" dirty="0"/>
              <a:t>Charging stations will be installed in every 25 Km on both sides of Highways</a:t>
            </a:r>
          </a:p>
          <a:p>
            <a:pPr lvl="1"/>
            <a:r>
              <a:rPr lang="en-GB" sz="1800" dirty="0"/>
              <a:t>Fast charging station in every 100 Km for intercity travel.</a:t>
            </a:r>
          </a:p>
          <a:p>
            <a:endParaRPr lang="en-IN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37457D-9037-4E8A-970D-07201B92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609600"/>
            <a:ext cx="6303134" cy="296247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solar grid to charging station">
            <a:extLst>
              <a:ext uri="{FF2B5EF4-FFF2-40B4-BE49-F238E27FC236}">
                <a16:creationId xmlns:a16="http://schemas.microsoft.com/office/drawing/2014/main" id="{3A5158A4-A3AC-4BE1-8843-56C4F87D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14" y="3572072"/>
            <a:ext cx="6318580" cy="31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1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1D040-A09B-4F0E-8A53-DFE0871E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Batteries I</a:t>
            </a:r>
            <a:endParaRPr lang="en-IN" sz="240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6A65-AA4B-4951-B193-AF51B05C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IN" sz="1800" dirty="0"/>
              <a:t>Batteries are not standardized in current EV market. Many players in the market however the standardisation is still lacking.</a:t>
            </a:r>
          </a:p>
          <a:p>
            <a:endParaRPr lang="en-IN" sz="1800" dirty="0"/>
          </a:p>
          <a:p>
            <a:r>
              <a:rPr lang="en-IN" sz="1800" dirty="0"/>
              <a:t>Battery Chemistry</a:t>
            </a:r>
          </a:p>
          <a:p>
            <a:pPr lvl="1"/>
            <a:r>
              <a:rPr lang="en-US" sz="1400" dirty="0">
                <a:latin typeface="arial" panose="020B0604020202020204" pitchFamily="34" charset="0"/>
              </a:rPr>
              <a:t>NCA- Nickel Cobalt Aluminum Oxide</a:t>
            </a:r>
          </a:p>
          <a:p>
            <a:pPr lvl="1"/>
            <a:r>
              <a:rPr lang="en-US" sz="1400" dirty="0">
                <a:latin typeface="Arial" panose="020B0604020202020204" pitchFamily="34" charset="0"/>
              </a:rPr>
              <a:t>LCO- lithium cobalt oxide</a:t>
            </a:r>
            <a:endParaRPr lang="en-US" sz="1400" dirty="0"/>
          </a:p>
          <a:p>
            <a:pPr lvl="1"/>
            <a:r>
              <a:rPr lang="en-US" sz="1400" dirty="0">
                <a:latin typeface="Arial" panose="020B0604020202020204" pitchFamily="34" charset="0"/>
              </a:rPr>
              <a:t>LMO- lithium Manganese oxide,</a:t>
            </a:r>
          </a:p>
          <a:p>
            <a:pPr lvl="1"/>
            <a:r>
              <a:rPr lang="en-US" sz="1400" dirty="0">
                <a:latin typeface="Arial" panose="020B0604020202020204" pitchFamily="34" charset="0"/>
              </a:rPr>
              <a:t>NMC- Nickel Manganese Cobalt,</a:t>
            </a:r>
            <a:endParaRPr lang="en-IN" sz="1400" dirty="0"/>
          </a:p>
          <a:p>
            <a:endParaRPr lang="en-IN" sz="18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E5DB509-5652-40CF-8C4C-594C36C8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459788"/>
            <a:ext cx="6303134" cy="390794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3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BFAD9-5431-48A3-9991-1FDEB4BE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IN" sz="3600" dirty="0"/>
              <a:t>Batteries II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BA19-1604-4735-AA5A-A65C5460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895139" cy="3599316"/>
          </a:xfrm>
        </p:spPr>
        <p:txBody>
          <a:bodyPr>
            <a:normAutofit/>
          </a:bodyPr>
          <a:lstStyle/>
          <a:p>
            <a:r>
              <a:rPr lang="en-IN" sz="1800" dirty="0"/>
              <a:t>Availability of efficient batteries is also one of the major concern for Indian market</a:t>
            </a:r>
          </a:p>
          <a:p>
            <a:r>
              <a:rPr lang="en-IN" sz="1800" dirty="0"/>
              <a:t>Currently Li-ion Batteries are being used in Electric Vehicles are largely imported. There is need for indigenous manufacturing of such batteries. </a:t>
            </a:r>
          </a:p>
          <a:p>
            <a:r>
              <a:rPr lang="en-IN" sz="1800" dirty="0"/>
              <a:t>In Future there are possibility that the Li-ion batteries will be replaced by</a:t>
            </a:r>
          </a:p>
          <a:p>
            <a:pPr lvl="1"/>
            <a:r>
              <a:rPr lang="en-IN" sz="1800" dirty="0"/>
              <a:t>Flow Batteries </a:t>
            </a:r>
          </a:p>
          <a:p>
            <a:pPr lvl="1"/>
            <a:r>
              <a:rPr lang="en-IN" sz="1800" dirty="0"/>
              <a:t>Metal Air Batteries</a:t>
            </a:r>
          </a:p>
          <a:p>
            <a:pPr marL="228600" lvl="1">
              <a:spcBef>
                <a:spcPts val="1000"/>
              </a:spcBef>
            </a:pPr>
            <a:r>
              <a:rPr lang="en-IN" sz="1800" dirty="0"/>
              <a:t>Good news is that the battery cost per kWh is steadily falling over last decade. </a:t>
            </a:r>
          </a:p>
          <a:p>
            <a:pPr lvl="1"/>
            <a:endParaRPr lang="en-IN" sz="14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102E7FF-CF1C-436B-B033-08461ACCA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 r="4" b="4134"/>
          <a:stretch/>
        </p:blipFill>
        <p:spPr bwMode="auto">
          <a:xfrm>
            <a:off x="6984387" y="484632"/>
            <a:ext cx="4719805" cy="282364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7BDB0EC-836A-4889-9D0B-4A1F7E40F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" r="4" b="2188"/>
          <a:stretch/>
        </p:blipFill>
        <p:spPr bwMode="auto">
          <a:xfrm>
            <a:off x="6984386" y="3632401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8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6B97-0877-41AB-B169-60204E40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Mitigate these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217F-A825-48C2-A03F-DF132F0A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301050" cy="3599316"/>
          </a:xfrm>
        </p:spPr>
        <p:txBody>
          <a:bodyPr>
            <a:normAutofit lnSpcReduction="10000"/>
          </a:bodyPr>
          <a:lstStyle/>
          <a:p>
            <a:r>
              <a:rPr lang="en-IN" dirty="0"/>
              <a:t>For Batteries</a:t>
            </a:r>
          </a:p>
          <a:p>
            <a:pPr lvl="1"/>
            <a:r>
              <a:rPr lang="en-IN" dirty="0"/>
              <a:t>Currently Li-ion is prevalent in market and the cost of battery is reducing every year. To cater the demand of batteries we need to import them from other countries. </a:t>
            </a:r>
          </a:p>
          <a:p>
            <a:pPr lvl="1"/>
            <a:r>
              <a:rPr lang="en-IN" dirty="0"/>
              <a:t>However if we do not produce locally and import too much then there is a threat</a:t>
            </a:r>
            <a:r>
              <a:rPr lang="en-US" dirty="0"/>
              <a:t> of Electronic Components and Battery Import Bill exceeding the Petroleum Import Bill.</a:t>
            </a:r>
          </a:p>
          <a:p>
            <a:r>
              <a:rPr lang="en-US" dirty="0"/>
              <a:t>App Based Infra sharing </a:t>
            </a:r>
          </a:p>
          <a:p>
            <a:pPr lvl="1"/>
            <a:r>
              <a:rPr lang="en-US" dirty="0"/>
              <a:t>Aggregator models for charging stations just like Ola, Uber etc.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CBF62-C05E-4038-9F2A-F3AC77D1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43" y="753228"/>
            <a:ext cx="1071562" cy="1071562"/>
          </a:xfrm>
          <a:prstGeom prst="rect">
            <a:avLst/>
          </a:prstGeom>
        </p:spPr>
      </p:pic>
      <p:pic>
        <p:nvPicPr>
          <p:cNvPr id="1026" name="Picture 2" descr="apps based charging infrastructure എന്നതിനുള്ള ചിത്രം">
            <a:extLst>
              <a:ext uri="{FF2B5EF4-FFF2-40B4-BE49-F238E27FC236}">
                <a16:creationId xmlns:a16="http://schemas.microsoft.com/office/drawing/2014/main" id="{CF38CF77-0A0E-49F5-8C62-A41AA16DE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0"/>
          <a:stretch/>
        </p:blipFill>
        <p:spPr bwMode="auto">
          <a:xfrm>
            <a:off x="6957786" y="2724151"/>
            <a:ext cx="4923145" cy="32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34C0B-93C9-4E5D-9917-79ACF4B3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IN" sz="2400" dirty="0"/>
              <a:t>EV challenges and Potential for EV in Northeast India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33A6B-EBCE-4EBB-B213-173D2027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36873"/>
            <a:ext cx="4354525" cy="4333558"/>
          </a:xfrm>
        </p:spPr>
        <p:txBody>
          <a:bodyPr>
            <a:normAutofit/>
          </a:bodyPr>
          <a:lstStyle/>
          <a:p>
            <a:r>
              <a:rPr lang="en-IN" sz="1400" dirty="0"/>
              <a:t>Population Density in North Eastern state other than Assam is very less according to Census of India 2011.</a:t>
            </a:r>
          </a:p>
          <a:p>
            <a:r>
              <a:rPr lang="en-IN" sz="1400" dirty="0"/>
              <a:t>Therefore, location and density of charging stations could be an issue.</a:t>
            </a:r>
          </a:p>
          <a:p>
            <a:r>
              <a:rPr lang="en-US" sz="1400" dirty="0"/>
              <a:t>Mostly hilly and mountainous terrain could lead to range issues.</a:t>
            </a:r>
          </a:p>
          <a:p>
            <a:r>
              <a:rPr lang="en-IN" sz="1400" dirty="0"/>
              <a:t>However North-East India’s overall contributing to Two-wheeler sales in India is significant.</a:t>
            </a:r>
          </a:p>
          <a:p>
            <a:r>
              <a:rPr lang="en-IN" sz="1400" dirty="0"/>
              <a:t>Public Transportation is a great necessity in this region. </a:t>
            </a:r>
          </a:p>
          <a:p>
            <a:endParaRPr lang="en-IN" sz="14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9E08306-7E38-4757-9DCF-B080798C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612" y="1495865"/>
            <a:ext cx="4483649" cy="406087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6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8DB5-2736-41E7-A14B-325905BB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E2B6-6DA0-4CEA-8EA8-EE75A8B0E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EVOracle</a:t>
            </a:r>
          </a:p>
          <a:p>
            <a:pPr marL="0" indent="0">
              <a:buNone/>
            </a:pPr>
            <a:r>
              <a:rPr lang="en-US" sz="1800" dirty="0"/>
              <a:t>Ground Floor, 15 Vipul Agora</a:t>
            </a:r>
          </a:p>
          <a:p>
            <a:pPr marL="0" indent="0">
              <a:buNone/>
            </a:pPr>
            <a:r>
              <a:rPr lang="en-US" sz="1800" dirty="0"/>
              <a:t>MG Road, Gurgaon </a:t>
            </a:r>
          </a:p>
          <a:p>
            <a:pPr marL="0" indent="0">
              <a:buNone/>
            </a:pPr>
            <a:r>
              <a:rPr lang="en-US" sz="1800" dirty="0"/>
              <a:t>Email:pdiwan_2000@yahoo.com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www.evoracle.com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1D59B-3227-439F-8FF7-61DB04447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56" y="2893219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3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D471-6F7F-4EBC-B5B1-73EBAAE8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4E574-E78C-49AD-835D-462A8535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6832"/>
            <a:ext cx="11511679" cy="4521127"/>
          </a:xfrm>
        </p:spPr>
        <p:txBody>
          <a:bodyPr>
            <a:normAutofit/>
          </a:bodyPr>
          <a:lstStyle/>
          <a:p>
            <a:r>
              <a:rPr lang="en-US" dirty="0"/>
              <a:t>Government of India want to see 6 million electric and hybrid vehicles on the roads by 2020 under the National Electric Mobility Mission Plan (NEMMP) 2020 and Faster Adoption and Manufacturing of Hybrid and Electric Vehicles (FAME).</a:t>
            </a:r>
          </a:p>
          <a:p>
            <a:r>
              <a:rPr lang="en-US" dirty="0"/>
              <a:t>The government has announced an outlay of ₹10,000 crore for FAME 2 to boost the number of electric vehicles in India. </a:t>
            </a:r>
          </a:p>
          <a:p>
            <a:r>
              <a:rPr lang="en-US" dirty="0"/>
              <a:t>₹1,000 crore has been earmarked for setting up charging stations for electric vehicles in India</a:t>
            </a:r>
          </a:p>
          <a:p>
            <a:r>
              <a:rPr lang="en-US" dirty="0"/>
              <a:t>Scheme has four focus areas, i.e. Technology development, Demand Creation, Pilot Projects and Charging Infrastructure. </a:t>
            </a:r>
          </a:p>
          <a:p>
            <a:r>
              <a:rPr lang="en-US" dirty="0"/>
              <a:t>India has around 4 lakh registered electric vehicles on road in August 2019 which are mainly 2- wheelers and 3-Wheelers in Tier I and II cities.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4B246-0FBD-44ED-9664-834C8A83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099" y="762604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2B852-199C-4088-B816-1C18508B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IN" sz="3600"/>
              <a:t>India EV Market Taxonomy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D60A51-B079-4288-8544-E57AE6EBB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552389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26A8B7A-0E46-483C-98F2-1D5F6E7E43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6099" y="762604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4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01A3CA1B-1530-4046-A299-90F41FE7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785DE991-651A-4067-9345-354591453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B1A7D09E-FC38-41AC-AD2B-A9DCCFCB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1" name="Rectangle 15">
            <a:extLst>
              <a:ext uri="{FF2B5EF4-FFF2-40B4-BE49-F238E27FC236}">
                <a16:creationId xmlns:a16="http://schemas.microsoft.com/office/drawing/2014/main" id="{3717E301-9A1C-441F-BCE3-A7978A1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4C92FBE1-7876-42B4-BB11-46FF6822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A71C8C4C-B917-4631-9FDE-FC3A5FA2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1">
            <a:extLst>
              <a:ext uri="{FF2B5EF4-FFF2-40B4-BE49-F238E27FC236}">
                <a16:creationId xmlns:a16="http://schemas.microsoft.com/office/drawing/2014/main" id="{CEBFA857-F019-4043-8918-992AED80C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3A2C4A-7938-4419-8904-6D2453346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AC2FA8-410E-4F7D-8A38-988297147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CE4A5-DA3F-4399-9F7D-0FF2713B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8" y="4710483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Geographical 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Segmentation</a:t>
            </a:r>
          </a:p>
        </p:txBody>
      </p:sp>
      <p:pic>
        <p:nvPicPr>
          <p:cNvPr id="5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126746-1C37-4626-92F5-9218FD62B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" y="640078"/>
            <a:ext cx="4812188" cy="36091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Content Placeholder 10" descr="A map with text&#10;&#10;Description automatically generated">
            <a:extLst>
              <a:ext uri="{FF2B5EF4-FFF2-40B4-BE49-F238E27FC236}">
                <a16:creationId xmlns:a16="http://schemas.microsoft.com/office/drawing/2014/main" id="{B5581E09-644B-47F9-977B-767226CFF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640078"/>
            <a:ext cx="5065461" cy="36091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8ABD5F6-C0F5-4646-B17F-8CDF751EA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7F6F6D-DC70-44FC-9DB5-E57814E15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26CDD1-21FC-474C-A2C9-7B8DB767E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39641E0-B195-4D59-9E09-2314232E5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5074" y="4830430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7C07E-6686-42C5-BEC8-778026DF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IN" sz="3600"/>
              <a:t>Macroeconomic Environment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B7AF62-9E27-464A-85EA-4C5D8CD5E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274959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BB04508-1632-436B-BBC4-FC18E9A43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1543" y="753228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1E06-6F99-4780-B79E-F2930F13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Economic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EF72-3FA2-41AD-8A28-8DF520D1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One of the biggest challenges for adoption of electric vehicles in India is its price.</a:t>
            </a:r>
          </a:p>
          <a:p>
            <a:pPr marL="0" indent="0">
              <a:buNone/>
            </a:pPr>
            <a:r>
              <a:rPr lang="en-GB" dirty="0"/>
              <a:t>Generally 40% cost of the electric vehicle consist of battery which makes it more expensive than IC Vehicles.</a:t>
            </a:r>
          </a:p>
          <a:p>
            <a:pPr lvl="1"/>
            <a:endParaRPr lang="en-IN" sz="2400" dirty="0"/>
          </a:p>
          <a:p>
            <a:pPr marL="0" indent="0">
              <a:buNone/>
            </a:pPr>
            <a:r>
              <a:rPr lang="en-IN" dirty="0"/>
              <a:t>Possible Solutions to this problem are:</a:t>
            </a:r>
          </a:p>
          <a:p>
            <a:r>
              <a:rPr lang="en-IN" dirty="0"/>
              <a:t>Separation of Ownership of Battery from Vehicle</a:t>
            </a:r>
          </a:p>
          <a:p>
            <a:r>
              <a:rPr lang="en-IN" dirty="0"/>
              <a:t>TCO Model being offered by manufacturers.</a:t>
            </a:r>
          </a:p>
          <a:p>
            <a:r>
              <a:rPr lang="en-IN" dirty="0"/>
              <a:t>Battery Swapping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0CF8-DF37-4E21-A7DE-7AC53C7B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43" y="753228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2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1241-885C-472E-8D1B-68358F6D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Separation of Ownership of Battery from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2D45-66EF-44B7-8036-23B7577EB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Basis of this model :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lvl="1"/>
            <a:r>
              <a:rPr lang="en-IN" dirty="0"/>
              <a:t>The batteries of vehicle could be purchased/leased separately from 3</a:t>
            </a:r>
            <a:r>
              <a:rPr lang="en-IN" baseline="30000" dirty="0"/>
              <a:t>rd</a:t>
            </a:r>
            <a:r>
              <a:rPr lang="en-IN" dirty="0"/>
              <a:t> party providers or OEMs.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Batteries could be purchased according to the range requirements which helps potential buyer to get cost optimal configuration.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Standardised batteries with condition monitoring inbuilt using IoT.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5FF4F-91F1-4B01-82E6-44E7A036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543" y="753228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5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59100-9A91-4850-8775-48396BC6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IN" sz="2400"/>
              <a:t>Total Cost Ownership Model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6C6EA-6C8C-4CA3-A6B0-25D8316D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IN" sz="1800" dirty="0"/>
              <a:t>Under this model the consumer only needs to pay a certain amount of money to the company and it will include most costs i.e. Cost of Vehicle and cost of maintenance in future.</a:t>
            </a:r>
          </a:p>
          <a:p>
            <a:r>
              <a:rPr lang="en-IN" sz="1800" dirty="0"/>
              <a:t>This model could be adopted after doing Cost-benefit analysis.</a:t>
            </a:r>
          </a:p>
          <a:p>
            <a:r>
              <a:rPr lang="en-IN" sz="1800" dirty="0" err="1"/>
              <a:t>Eg.</a:t>
            </a:r>
            <a:r>
              <a:rPr lang="en-IN" sz="1800" dirty="0"/>
              <a:t> of Revolt Motors latest e-bikes.</a:t>
            </a:r>
          </a:p>
          <a:p>
            <a:r>
              <a:rPr lang="en-IN" sz="1800" dirty="0" err="1"/>
              <a:t>Eg.</a:t>
            </a:r>
            <a:r>
              <a:rPr lang="en-IN" sz="1800" dirty="0"/>
              <a:t> Electric public bus model is also based on TCO.</a:t>
            </a:r>
          </a:p>
        </p:txBody>
      </p:sp>
      <p:pic>
        <p:nvPicPr>
          <p:cNvPr id="2050" name="Picture 2" descr="Image result for revolt price">
            <a:extLst>
              <a:ext uri="{FF2B5EF4-FFF2-40B4-BE49-F238E27FC236}">
                <a16:creationId xmlns:a16="http://schemas.microsoft.com/office/drawing/2014/main" id="{566DC337-5EDE-493C-AD32-1CC17162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3484477"/>
            <a:ext cx="6303134" cy="300974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210A26-13C3-4813-89EB-8110C615D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93916"/>
            <a:ext cx="3276600" cy="2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5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93" name="Rectangle 192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C19C9-D5F0-4CD7-B572-0918EFFE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GB" sz="3600"/>
              <a:t>Battery Swapping</a:t>
            </a: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D26E-C03E-448A-8319-4BC019DBF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113872"/>
            <a:ext cx="5997880" cy="3822317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Based on premise of removing battery cost from the equation; another type of charging infrastructure is emerging called battery swapping. </a:t>
            </a:r>
          </a:p>
          <a:p>
            <a:r>
              <a:rPr lang="en-GB" sz="2000" dirty="0"/>
              <a:t>It mimics the 5-10 min convenience of fuel filling as battery swap also takes a similar amount of time.</a:t>
            </a:r>
          </a:p>
          <a:p>
            <a:r>
              <a:rPr lang="en-GB" sz="2000" dirty="0"/>
              <a:t>Battery swapping can also reduce range anxiety issue as it would convenient to get a charged battery at pre determined distance intervals. </a:t>
            </a:r>
          </a:p>
          <a:p>
            <a:r>
              <a:rPr lang="en-GB" sz="2000" dirty="0"/>
              <a:t>IoT could be helpful in battery management system which will provide every information about the batteries used in swapping stations.</a:t>
            </a:r>
          </a:p>
          <a:p>
            <a:r>
              <a:rPr lang="en-GB" sz="2000" dirty="0"/>
              <a:t>This model could be used for 2W, 3W and public transportation.</a:t>
            </a:r>
          </a:p>
        </p:txBody>
      </p:sp>
      <p:pic>
        <p:nvPicPr>
          <p:cNvPr id="3074" name="Picture 2" descr="Image result for battery swapping">
            <a:extLst>
              <a:ext uri="{FF2B5EF4-FFF2-40B4-BE49-F238E27FC236}">
                <a16:creationId xmlns:a16="http://schemas.microsoft.com/office/drawing/2014/main" id="{39F487C5-E4B1-4B8B-9B08-5DF391EA5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r="7980" b="-1"/>
          <a:stretch/>
        </p:blipFill>
        <p:spPr bwMode="auto">
          <a:xfrm>
            <a:off x="6984387" y="484632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ogoro battery swapping">
            <a:extLst>
              <a:ext uri="{FF2B5EF4-FFF2-40B4-BE49-F238E27FC236}">
                <a16:creationId xmlns:a16="http://schemas.microsoft.com/office/drawing/2014/main" id="{C0D69BAC-D25E-4C17-A60A-F936C0D0B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" b="-4"/>
          <a:stretch/>
        </p:blipFill>
        <p:spPr bwMode="auto">
          <a:xfrm>
            <a:off x="6984386" y="3632401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44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1026</Words>
  <Application>Microsoft Office PowerPoint</Application>
  <PresentationFormat>Widescreen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</vt:lpstr>
      <vt:lpstr>Trebuchet MS</vt:lpstr>
      <vt:lpstr>Berlin</vt:lpstr>
      <vt:lpstr>Barriers and Potential in Road to Electric Mobility</vt:lpstr>
      <vt:lpstr>EV Outlook</vt:lpstr>
      <vt:lpstr>India EV Market Taxonomy</vt:lpstr>
      <vt:lpstr>Geographical Segmentation</vt:lpstr>
      <vt:lpstr>Macroeconomic Environment</vt:lpstr>
      <vt:lpstr>Economic Consideration</vt:lpstr>
      <vt:lpstr>Separation of Ownership of Battery from Vehicle</vt:lpstr>
      <vt:lpstr>Total Cost Ownership Model</vt:lpstr>
      <vt:lpstr>Battery Swapping</vt:lpstr>
      <vt:lpstr>Other Technological Challenges</vt:lpstr>
      <vt:lpstr>Charging Infrastructure-I</vt:lpstr>
      <vt:lpstr>Charging Infrastructure-II</vt:lpstr>
      <vt:lpstr>Batteries I</vt:lpstr>
      <vt:lpstr>Batteries II</vt:lpstr>
      <vt:lpstr>How to Mitigate these challenges</vt:lpstr>
      <vt:lpstr>EV challenges and Potential for EV in Northeast India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Barriers and Potential in Road to Electric Mobility</dc:title>
  <dc:creator>Rakesh Yadav</dc:creator>
  <cp:lastModifiedBy>Shravani Sharma</cp:lastModifiedBy>
  <cp:revision>9</cp:revision>
  <dcterms:created xsi:type="dcterms:W3CDTF">2019-10-26T08:14:08Z</dcterms:created>
  <dcterms:modified xsi:type="dcterms:W3CDTF">2019-10-30T03:49:22Z</dcterms:modified>
</cp:coreProperties>
</file>