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7" r:id="rId5"/>
    <p:sldId id="262" r:id="rId6"/>
    <p:sldId id="266" r:id="rId7"/>
    <p:sldId id="265" r:id="rId8"/>
    <p:sldId id="264" r:id="rId9"/>
    <p:sldId id="274" r:id="rId10"/>
    <p:sldId id="257" r:id="rId11"/>
    <p:sldId id="275" r:id="rId12"/>
    <p:sldId id="273" r:id="rId13"/>
    <p:sldId id="276" r:id="rId14"/>
    <p:sldId id="270" r:id="rId15"/>
    <p:sldId id="271" r:id="rId16"/>
    <p:sldId id="272" r:id="rId17"/>
    <p:sldId id="269" r:id="rId18"/>
    <p:sldId id="277" r:id="rId19"/>
    <p:sldId id="258" r:id="rId20"/>
    <p:sldId id="259" r:id="rId21"/>
    <p:sldId id="278" r:id="rId22"/>
    <p:sldId id="279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North East Electric Conclave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11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480538" cy="66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76" y="228600"/>
            <a:ext cx="583202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260"/>
            <a:ext cx="6913562" cy="52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1000" cy="554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3B4AF"/>
              </a:clrFrom>
              <a:clrTo>
                <a:srgbClr val="B3B4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57" y="990600"/>
            <a:ext cx="600184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18392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Modal Share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4B5B0"/>
              </a:clrFrom>
              <a:clrTo>
                <a:srgbClr val="B4B5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7" y="457200"/>
            <a:ext cx="8118003" cy="559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35791" y="228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Travel Demand Forecast </a:t>
            </a:r>
          </a:p>
        </p:txBody>
      </p:sp>
    </p:spTree>
    <p:extLst>
      <p:ext uri="{BB962C8B-B14F-4D97-AF65-F5344CB8AC3E}">
        <p14:creationId xmlns:p14="http://schemas.microsoft.com/office/powerpoint/2010/main" val="23975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4495800" cy="336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495800" cy="336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41868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History</a:t>
            </a:r>
          </a:p>
          <a:p>
            <a:endParaRPr lang="en-IN" sz="3200" dirty="0"/>
          </a:p>
          <a:p>
            <a:r>
              <a:rPr lang="en-IN" sz="3200" dirty="0" smtClean="0"/>
              <a:t>The first E-Cycle was invented in the 1890s in US</a:t>
            </a:r>
          </a:p>
          <a:p>
            <a:endParaRPr lang="en-IN" sz="3200" dirty="0"/>
          </a:p>
          <a:p>
            <a:r>
              <a:rPr lang="en-IN" sz="3200" dirty="0" smtClean="0"/>
              <a:t>In India the first E-Cycles appeared in 1993</a:t>
            </a:r>
            <a:endParaRPr lang="en-IN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629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Legal Definition of E-Cycles in India</a:t>
            </a:r>
          </a:p>
          <a:p>
            <a:endParaRPr lang="en-IN" sz="28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800" b="1" dirty="0"/>
              <a:t>One or </a:t>
            </a:r>
            <a:r>
              <a:rPr lang="en-IN" sz="2800" dirty="0"/>
              <a:t>more electric motor with power of less then 250W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28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800" dirty="0" smtClean="0"/>
              <a:t>Maximum </a:t>
            </a:r>
            <a:r>
              <a:rPr lang="en-IN" sz="2800" dirty="0"/>
              <a:t>speed of 25 </a:t>
            </a:r>
            <a:r>
              <a:rPr lang="en-IN" sz="2800" dirty="0" smtClean="0"/>
              <a:t>KMs </a:t>
            </a:r>
            <a:r>
              <a:rPr lang="en-IN" sz="2800" dirty="0"/>
              <a:t>per </a:t>
            </a:r>
            <a:r>
              <a:rPr lang="en-IN" sz="2800" dirty="0" smtClean="0"/>
              <a:t>hour</a:t>
            </a:r>
          </a:p>
          <a:p>
            <a:pPr lvl="0"/>
            <a:endParaRPr lang="en-IN" sz="2800" dirty="0"/>
          </a:p>
          <a:p>
            <a:pPr algn="just"/>
            <a:r>
              <a:rPr lang="en-IN" sz="2800" dirty="0"/>
              <a:t>Electric Vehicles, which comply with the above requirements are not categorized as motor vehicles. Hence the transport rules are not applicable for them (Insurance, taxes, </a:t>
            </a:r>
            <a:r>
              <a:rPr lang="en-IN" sz="2800" dirty="0" smtClean="0"/>
              <a:t>helmet, driving license, pollution certificate, </a:t>
            </a:r>
            <a:r>
              <a:rPr lang="en-IN" sz="2800" dirty="0" err="1" smtClean="0"/>
              <a:t>etc</a:t>
            </a:r>
            <a:r>
              <a:rPr lang="en-IN" sz="2800" dirty="0" smtClean="0"/>
              <a:t>)</a:t>
            </a:r>
            <a:endParaRPr lang="en-IN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4" y="1524000"/>
            <a:ext cx="8464246" cy="379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6629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Classification of E-Cycles</a:t>
            </a:r>
          </a:p>
          <a:p>
            <a:endParaRPr lang="en-IN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3200" i="1" dirty="0" smtClean="0"/>
              <a:t>E-cycles </a:t>
            </a:r>
            <a:r>
              <a:rPr lang="en-IN" sz="3200" i="1" dirty="0"/>
              <a:t>with pedal-assist </a:t>
            </a:r>
            <a:r>
              <a:rPr lang="en-IN" sz="3200" i="1" dirty="0" smtClean="0"/>
              <a:t>only also called </a:t>
            </a:r>
            <a:r>
              <a:rPr lang="en-IN" sz="3200" dirty="0" smtClean="0"/>
              <a:t> </a:t>
            </a:r>
            <a:r>
              <a:rPr lang="en-IN" sz="3200" i="1" dirty="0" err="1" smtClean="0"/>
              <a:t>pedelecs</a:t>
            </a:r>
            <a:endParaRPr lang="en-IN" sz="3200" dirty="0" smtClean="0"/>
          </a:p>
          <a:p>
            <a:pPr lvl="1"/>
            <a:endParaRPr lang="en-IN" sz="32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sz="3200" i="1" dirty="0" smtClean="0"/>
              <a:t>E-cycles </a:t>
            </a:r>
            <a:r>
              <a:rPr lang="en-IN" sz="3200" i="1" dirty="0"/>
              <a:t>with power-on-demand only</a:t>
            </a:r>
            <a:r>
              <a:rPr lang="en-IN" sz="32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3200" i="1" dirty="0"/>
              <a:t>E-cycles with power-on-demand </a:t>
            </a:r>
            <a:r>
              <a:rPr lang="en-IN" sz="3200" dirty="0"/>
              <a:t>and </a:t>
            </a:r>
            <a:r>
              <a:rPr lang="en-IN" sz="3200" i="1" dirty="0"/>
              <a:t>pedal-assist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Advantages of E-Cycles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3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Support Required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3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Thank You</a:t>
            </a:r>
            <a:endParaRPr lang="en-IN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2716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6208"/>
            <a:ext cx="3048000" cy="19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39" y="2209800"/>
            <a:ext cx="492427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3200"/>
            <a:ext cx="32639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10943"/>
            <a:ext cx="3314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200400"/>
            <a:ext cx="41235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438400"/>
            <a:ext cx="3874784" cy="214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9100" y="2438400"/>
            <a:ext cx="4723900" cy="223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Kindly spare a thought for this humble two wheeler too</a:t>
            </a:r>
            <a:endParaRPr lang="en-IN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547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6096000"/>
            <a:ext cx="12299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2740"/>
            <a:ext cx="838200" cy="8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9" y="578893"/>
            <a:ext cx="6192838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129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Arshel Akhter</dc:creator>
  <cp:lastModifiedBy>Tazrina Nazleen</cp:lastModifiedBy>
  <cp:revision>33</cp:revision>
  <dcterms:created xsi:type="dcterms:W3CDTF">2006-08-16T00:00:00Z</dcterms:created>
  <dcterms:modified xsi:type="dcterms:W3CDTF">2018-07-29T21:43:24Z</dcterms:modified>
</cp:coreProperties>
</file>